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D3ED6-EA3B-4814-85FE-CA08E86E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E88F7-9E08-410C-A846-B813A5F7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FB5F6-E303-4216-96B2-B8D361BD4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4F013-5EB8-4632-A8E2-23596128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C3070-883D-4F4A-A3BF-9C85AF38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15E7F-F2F1-412D-AF3D-58345AFE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49BFA-1206-41F6-B156-3AD9AD4E1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D36FE-EA99-4C7D-B9B2-CB308C62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C7C85-7B6A-4B71-9FA9-5C67B117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9113E-0287-4EFC-865A-3ED6CE9F6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57FE6-62B7-4F41-B59E-59DA57CCB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4233122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《非权力影响力》PPT课件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非权力影响力的构成要素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如何提升非权力影响力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非权力影响力在工作中的应用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非权力影响力的重要性和价值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非权力影响力的定义与特点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非权力影响力是指个人在非职务、非权力范围内，通过自身品德、能力、情感等因素对他人产生影响，促使他人产生信任、服从和改变的态度或行为。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非权力影响力是一种人格魅力和人际影响力的体现，与职务、权力没有直接关系。它源于个人的品德、能力、情感等因素，通过影响他人的心理和行为，促使他人自愿产生信任、服从和改变的态度或行为。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非权力影响力具有自愿性、持久性和扩散性等特点。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非权力影响力一旦形成，往往具有持久的效应，能够在较长的时间内对他人产生影响。这是因为非权力影响力源于个人的内在品质和人格魅力，这些品质和魅力往往具有稳定性。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不仅仅局限于个人对个人，还可以通过个人对群体、组织、社会等更广泛的对象产生影响。当一个人的非权力影响力得到认可和传播时，这种影响力往往会扩散开来，对更多的人和组织产生积极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非权力影响力的构成要素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始终如一地保持真实，不撒谎、不欺诈。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正直诚实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8" r="135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对自己的行为负责，不推卸责任，勇于承认错误。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对他人的不同意见和行为保持开放态度，不轻易发怒或批评。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在特定领域具备深厚的理论知识和实践经验。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持续学习，不断提升自己的知识和技能。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能够迅速、准确地识别和解决复杂问题。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积极情绪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保持乐观、积极的态度，给周围的人带来正能量。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与他人建立真诚、友好的关系，增强彼此之间的信任和合作。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能够设身处地地理解他人的感受和需求。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情感认同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如何提升非权力影响力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始终保持正直和诚实，不轻易违背原则，是建立非权力影响力的基础。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正直诚实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对自己的行为负责，勇于承担后果，能够赢得他人的信任。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严格要求自己，遵守规章制度，展现出良好的自我管理能力。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强化个人品格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在特定领域具备深厚的专业知识，能够提供有价值的见解和建议。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670" r="1167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持续学习，不断提升自己的知识和技能，以适应不断变化的环境。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具备解决复杂问题的能力，能够提供切实可行的解决方案。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提升知识能力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同理心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善于站在他人的角度思考问题，理解他人的需求和感受。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积极沟通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主动沟通，善于倾听，尊重他人的意见，促进信息的有效传递。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与他人建立真诚、互信的关系，增强彼此之间的情感认同。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建立情感认同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https://d.book118.com/205042331224011044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2024-09-07T03:19:42.018</cp:lastPrinted>
  <dcterms:created xsi:type="dcterms:W3CDTF">2024-09-06T19:19:42Z</dcterms:created>
  <dcterms:modified xsi:type="dcterms:W3CDTF">2024-09-06T19:19:44Z</dcterms:modified>
</cp:coreProperties>
</file>