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2A514-BE17-466A-991B-ACC129F33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5B0B4-6A17-488C-A953-B3680107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44D8B-739E-4872-B1BB-04202CA8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0A8CB-C291-40DD-A909-A80C56026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7C452-D816-4DFA-816D-D4416739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BCC1E8-0E3A-469F-9B3B-AD0DA3C5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6A6AB-E1F9-4494-A921-8C09512C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F4C2C-C682-489C-9CA0-A74BDD07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CFD4-5B43-4785-96F1-041D8FD5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C7510-4404-473D-9F3B-80007563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92E66-D1E4-4ED3-8140-36C5C9AE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891" r:id="rId2"/>
    <p:sldLayoutId id="2147496892" r:id="rId3"/>
    <p:sldLayoutId id="2147496893" r:id="rId4"/>
    <p:sldLayoutId id="2147496894" r:id="rId5"/>
    <p:sldLayoutId id="2147496895" r:id="rId6"/>
    <p:sldLayoutId id="2147496896" r:id="rId7"/>
    <p:sldLayoutId id="2147496897" r:id="rId8"/>
    <p:sldLayoutId id="2147496898" r:id="rId9"/>
    <p:sldLayoutId id="2147496899" r:id="rId10"/>
    <p:sldLayoutId id="21474969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3314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无害化处理原则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无害化处理的概念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无害化处理的未来发展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无害化处理与环境保护的关系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无害化处理的实践应用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无害化处理的原则与实践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无害化处理的概念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定义和意义</a:t>
            </a:r>
            <a:endParaRPr lang="zh-CN" altLang="en-US"/>
          </a:p>
        </p:txBody>
      </p:sp>
      <p:sp>
        <p:nvSpPr>
          <p:cNvPr id="1049010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4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定义：无害化处理是指通过物理、化学或生物的方法，将废物转化为无害或低害的物质，以减少对环境和人类健康的危害。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意义：无害化处理是实现废物减量化、资源化和无害化的重要手段，对于保护环境、维护人类健康具有重要意义。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目的和原则</a:t>
            </a:r>
            <a:endParaRPr lang="zh-CN" altLang="en-US"/>
          </a:p>
        </p:txBody>
      </p:sp>
      <p:sp>
        <p:nvSpPr>
          <p:cNvPr id="1049068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目的：减少废物对环境的危害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原则：安全、经济、可行、环保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1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无害化处理的方法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物理方法</a:t>
            </a:r>
            <a:endParaRPr lang="zh-CN" altLang="en-US"/>
          </a:p>
        </p:txBody>
      </p:sp>
      <p:sp>
        <p:nvSpPr>
          <p:cNvPr id="104917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压实、破碎、分选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焚化、熔融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稳定化、固化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热解、气化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化学方法</a:t>
            </a:r>
            <a:endParaRPr lang="zh-CN" altLang="en-US"/>
          </a:p>
        </p:txBody>
      </p:sp>
      <p:sp>
        <p:nvSpPr>
          <p:cNvPr id="10492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沉淀法：通过化学反应使有害物质转化为难溶性沉淀物，从而达到无害化处理的目的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吸附法：利用吸附剂吸附有害物质，从而达到无害化处理的目的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氧化还原法：通过化学反应将有害物质转化为无害物质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酸碱中和法：利用酸或碱进行中和反应，使有害物质转化为无害物质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生物方法</a:t>
            </a:r>
            <a:endParaRPr lang="zh-CN" altLang="en-US"/>
          </a:p>
        </p:txBody>
      </p:sp>
      <p:sp>
        <p:nvSpPr>
          <p:cNvPr id="10493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厌氧生物处理：利用厌氧微生物将有机物转化为甲烷和二氧化碳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好氧生物处理：利用好氧微生物将有机物氧化分解为二氧化碳和水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生物膜处理：通过微生物在固相表面形成的生物膜处理废水中的有机物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活性污泥法：利用活性污泥去除废水中的有机物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无害化处理的实践应用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工业废物处理</a:t>
            </a:r>
            <a:endParaRPr lang="zh-CN" altLang="en-US"/>
          </a:p>
        </p:txBody>
      </p:sp>
      <p:sp>
        <p:nvSpPr>
          <p:cNvPr id="10494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工业废物分类：根据性质和危害程度进行分类处理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减量化处理：采用压缩、焚烧等方式减少废物体积，便于运输和处置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无害化处理：采用化学、物理、生物等方法消除或降低工业废物对环境和人体健康的危害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资源化利用：通过回收、加工等方式将废物转化为有价值的资源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城市垃圾处理</a:t>
            </a:r>
            <a:endParaRPr lang="zh-CN" altLang="en-US"/>
          </a:p>
        </p:txBody>
      </p:sp>
      <p:sp>
        <p:nvSpPr>
          <p:cNvPr id="10495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垃圾分类：将垃圾分为可回收物、有害垃圾、湿垃圾和干垃圾，减少对环境的污染。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资源化利用：通过回收、堆肥、焚烧等方式，将垃圾转化为可再利用的资源。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卫生填埋：对不能回收利用的垃圾进行无害化填埋，同时采取防渗漏、防飞扬等措施，减少对环境的污染。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监管与制度建设：加强对垃圾处理过程的监管，建立完善的制度体系，确保垃圾处理的无害化。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农业废弃物处理</a:t>
            </a:r>
            <a:endParaRPr lang="zh-CN" altLang="en-US"/>
          </a:p>
        </p:txBody>
      </p:sp>
      <p:sp>
        <p:nvSpPr>
          <p:cNvPr id="104959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处理效果：减少污染，提高资源利用率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农业废弃物来源：农作物秸秆、畜禽粪便等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无害化处理方式：堆肥化、生物发酵等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应用案例：某地区农业废弃物堆肥化处理项目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https://d.book118.com/205043314101011034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无害化处理原则</vt:lpstr>
      <vt:lpstr>目录</vt:lpstr>
      <vt:lpstr>无害化处理的概念</vt:lpstr>
      <vt:lpstr>定义和意义</vt:lpstr>
      <vt:lpstr>目的和原则</vt:lpstr>
      <vt:lpstr>无害化处理的方法</vt:lpstr>
      <vt:lpstr>物理方法</vt:lpstr>
      <vt:lpstr>化学方法</vt:lpstr>
      <vt:lpstr>生物方法</vt:lpstr>
      <vt:lpstr>无害化处理的实践应用</vt:lpstr>
      <vt:lpstr>工业废物处理</vt:lpstr>
      <vt:lpstr>城市垃圾处理</vt:lpstr>
      <vt:lpstr>农业废弃物处理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2024-08-29T15:20:40.021</cp:lastPrinted>
  <dcterms:created xsi:type="dcterms:W3CDTF">2024-08-29T07:20:40Z</dcterms:created>
  <dcterms:modified xsi:type="dcterms:W3CDTF">2024-08-29T07:20:42Z</dcterms:modified>
</cp:coreProperties>
</file>