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B3933-EF8D-41CC-B57B-D8A618F2A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643CA-3A4F-4C34-A0A1-0CB23573F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18CE3-F003-4DDB-A1B8-E71A0FE15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CD1AF0-EE57-4244-8C39-7EE9DB733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965F01-1076-4C51-8431-5B0E55481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698AEC-415F-4F67-8EDC-6989A8908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B99C9F-3029-4525-A5FD-D1E3CB7CC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CE3192-FC1F-4E32-93D5-9B70E8E1C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515E2F-C706-427F-841D-1A42159DF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F5110-E344-46A7-9D12-5F2CA6C8C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FE749-D58A-4227-B9AC-0FDD612B5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0442203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工程设计发展趋势分析报告总结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工程设计概述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工程设计发展趋势分析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工程设计面临的挑战与解决方案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工程设计案例研究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工程设计未来展望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工程设计概述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工程设计是运用科学技术知识和实践经验，为创造目标提供实施蓝图的过程。它涉及到对目标的分析、构思、规划、制定实施方案等环节。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工程设计需综合考虑各相关因素，确保整体协调。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工程设计强调可实施性，需与实际操作相结合。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工程设计需要突破传统思维，提出新颖的解决方案。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工程设计的定义与特点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753" r="2175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工程设计的重要性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工程设计是创新的重要源泉，通过设计推动技术进步。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合理的设计可优化生产流程，降低不必要的浪费。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优秀的设计能显著提升产品的性能与用户体验。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独特且符合市场需求的设计有助于企业在市场中脱颖而出。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现代工程设计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强调创新与跨学科合作，数字化、智能化技术的应用日益广泛。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古代工程设计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如金字塔、长城等，主要依靠经验与技艺。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近代工程设计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伴随着科学技术的飞速发展，工程设计逐渐专业化、标准化。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工程设计的历史与发展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工程设计发展趋势分析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958" r="189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绿色工程设计强调在工程实施过程中减少对环境的负面影响，如减少资源消耗、降低污染排放等。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重视环境保护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绿色工程设计遵循生态优先原则，注重生态平衡和自然环境的保护，尽可能减少对自然环境的破坏。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生态优先原则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绿色工程设计注重节能减排，采用高效节能技术和设备，降低能源消耗，减少污染物排放。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节能减排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绿色工程设计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智能化工程设计将智能化技术应用于工程设计和实施中，如人工智能、大数据、物联网等，提高工程设计的效率和精度。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智能化工程设计可以实现自动化和远程控制，降低人工干预和操作成本，提高工程的可靠性和安全性。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自动化和远程控制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智能化工程设计可以通过智能监测和预警系统，实时监测工程运行状态，及时发现和解决潜在问题。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智能监测与预警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智能化工程设计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人性化需求考虑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人性化工程设计强调工程的易用性和安全性，提供便捷的操作界面和安全防护措施，降低使用难度和风险。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易用性和安全性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个性化和定制化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人性化工程设计可以根据不同用户的需求和习惯，提供个性化和定制化的设计方案，提高工程的适用性和满意度。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人性化工程设计注重满足人们的需求和舒适度，从使用者的角度出发，优化工程设计的功能和布局。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人性化工程设计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数字化建模与仿真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数字化工程设计采用数字化建模和仿真技术，实现工程设计的可视化和模拟，提高设计的准确性和可靠性。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数字化工程设计可以利用大量数据进行分析和挖掘，为决策提供数据支持，提高决策的科学性和有效性。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协同设计与建造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数字化工程设计可以实现协同设计与建造，促进各参与方之间的信息共享和协作，提高工程的效率和品质。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数字化工程设计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环境友好型材料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可持续性工程设计选用环境友好型材料，减少对环境的污染和破坏，同时降低对人类健康的危害。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长寿命与可维护性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可持续性工程设计追求工程的长寿命和可维护性，降低工程的生命周期成本，同时减少对环境的影响。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资源高效利用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可持续性工程设计注重资源的节约和高效利用，优化材料和设备的选择和使用，降低资源消耗和浪费。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可持续性工程设计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工程设计面临的挑战与解决方案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https://d.book118.com/205044220312011111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2024-09-17T18:31:04.963</cp:lastPrinted>
  <dcterms:created xsi:type="dcterms:W3CDTF">2024-09-17T10:31:04Z</dcterms:created>
  <dcterms:modified xsi:type="dcterms:W3CDTF">2024-09-17T10:31:07Z</dcterms:modified>
</cp:coreProperties>
</file>