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8A130-4737-46DE-9CCA-7D12E5C91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69713-70B3-4A45-A2DE-162769337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87B7B-8779-4D32-86D8-585D1A2B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740F7-4522-4E27-ABA1-1FA79357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148EA-CCAE-4782-B9D2-969676FFE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EFD9E-04AD-4B19-A4D4-1FAF12512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7F0F6-D5EE-411C-8E66-29BC3802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8C27A-96A8-4671-878B-E547A9FA9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99B46-C6E4-45FA-B2BF-ECF450393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8A5D2-32D8-47D1-A1B6-5B81F59E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6A3B4-89B2-40A6-BAFE-73CB303EA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443432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辅导培训总结与反思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个人收获与反思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辅导培训的挑战与解决方案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培训内容回顾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总结词：巩固基础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详细描述：通过复习培训中的基础知识，确保学员对核心概念和原理有深入的理解和掌握。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总结词：查漏补缺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详细描述：发现并弥补学员在基础知识方面的薄弱环节，强化对重要概念和公式的记忆和应用。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总结词：关联知识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详细描述：将基础知识与其他相关领域的知识进行关联，帮助学员构建完整的知识体系。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技能提升训练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总结词：实践操作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详细描述：通过实际操作和练习，提高学员在具体情境中运用技能的能力。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总结词：创新思维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总结词：团队合作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详细描述：加强学员之间的团队协作和沟通，提高学员在团队中的协作能力和领导力。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详细描述：培养学员的创新思维和解决问题的能力，鼓励学员在实践中探索新的方法和思路。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详细描述：通过分析实际案例，帮助学员理解理论知识在实际中的应用和价值。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总结词：问题解决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详细描述：培养学员分析和解决问题的能力，提高学员在实际工作中应对复杂问题的能力。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总结词：经验分享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详细描述：鼓励学员分享自己的经验和见解，促进学员之间的交流和学习。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通过问卷、访谈等方式了解学员对培训的整体满意度，包括课程内容、教学方法、时间安排等。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学员满意度调查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学员意见和建议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学员反馈分析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鼓励学员提出对培训的意见和建议，以便更好地改进和完善培训。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对收集到的学员反馈进行分析，找出培训的优点和不足，为后续改进提供依据。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学员反馈收集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3" b="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培训成果检测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培训前后对比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通过对比学员在培训前后的知识、技能和态度等方面的变化，评估培训的实际效果。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目标达成度评估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根据培训目标和计划，评估学员是否达到了预期的学习成果。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案例分析和实践操作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通过案例分析、实践操作等方式检验学员对所学知识的掌握程度和应用能力。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优化课程内容和教学方法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根据学员的意见和建议，优化课程内容和教学方法，使培训更加符合学员的实际需求。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定期评估和更新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定期对培训进行评估和更新，确保培训内容和方法与行业发展和学员需求保持同步。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针对不足之处制定改进措施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根据学员反馈分析和培训成果检测结果，针对不足之处制定具体的改进措施，以提高培训质量。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后续改进计划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个人收获与反思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通过培训，我对学科前沿有了更深入的了解，更新了专业知识体系。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学会了如何将不同学科的知识进行整合，形成更加完整和系统的知识结构。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通过案例分析和实际操作，提高了解决实际问题的能力。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实践应用能力提升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知识体系的完善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学会了根据学生的特点和需求，灵活调整教学策略。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教学策略调整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引入更多的互动环节，激发学生的学习兴趣和参与度。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针对学生的不同需求，提供更加个性化的指导和建议。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https://d.book118.com/205044343222011042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2024-09-03T23:15:30.565</cp:lastPrinted>
  <dcterms:created xsi:type="dcterms:W3CDTF">2024-09-03T15:15:30Z</dcterms:created>
  <dcterms:modified xsi:type="dcterms:W3CDTF">2024-09-03T15:15:32Z</dcterms:modified>
</cp:coreProperties>
</file>