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9C39E-76A9-41A5-B1D5-6AFC8250A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1D413-BF4D-417E-8025-AD3BD1FD4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348428-76B9-4DC1-94E3-AC0338049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8EB94-9473-4C49-930E-EE15A3D94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E784CAA-C566-479C-AA0A-8A04F2FE8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818103-BB1D-461A-A8EB-7D3DF8B64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61CA3-5F43-42B2-8DCE-E83573203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E9B37C-8B76-4F7D-B63A-A28C268549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DD821E-4056-4D77-8B82-B7FEF602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0A7BB0-B349-4B10-BB62-5988A9FB9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5E528C-9940-4EA2-AA37-4DAA0D104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510104421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什么是判别分析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判别分析的常用方法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判别分析的步骤与流程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判别分析中的关键问题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判别分析的实际应用案例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判别分析的优缺点及挑战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" r="32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判别分析是一种统计方法，用于在已知分类的情况下，根据观测数据的特征，对新样本进行分类或预测其所属类别。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判别分析的主要目的是建立一个或多个判别函数，使得通过这些函数可以对新样本进行准确分类。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根据患者的症状、体征等观测数据，判断患者所属的疾病类型。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根据借款人的历史信用记录、财务状况等观测数据，预测其信用等级或违约风险。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根据人脸图像的特征，判断图像所属的人脸类别。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如语音识别、文本分类、图像识别等。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信用评分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人脸识别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其他领域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1597" r="1159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判别分析的应用领域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77" r="32777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建立判别函数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根据已知样本的分类信息和观测数据，通过一定的数学方法（如线性判别分析、二次判别分析等）建立判别函数。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样本分类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将新样本的观测数据代入判别函数，根据函数值的大小或符号等判断新样本所属的类别。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判别准则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在建立判别函数时，需要确定一个或多个判别准则，用于评价判别函数的性能或选择最优的判别函数。常见的判别准则有距离准则、概率准则、信息准则等。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判别分析的基本思想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判别分析的常用方法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距离判别法是基于距离度量的分类方法。它计算观测对象与各类中心之间的距离，将观测对象归类到距离最近的类别中。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简单直观，易于理解和实现。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对数据的分布假设较为严格，要求各类别的协方差矩阵相等。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距离判别法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贝叶斯判别法是基于贝叶斯定理的分类方法。它利用先验概率和条件概率计算观测对象属于各类的后验概率，将观测对象归类到后验概率最大的类别中。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能够充分利用先验信息，对数据的分布假设较为宽松。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需要估计先验概率和条件概率，计算量较大。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贝叶斯判别法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Fisher判别法是基于线性判别函数的分类方法。它寻找一个线性组合，使得各类别之间的距离最大，同时各类别内部的离散程度最小。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思想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能够提取数据的线性特征，对于线性可分的数据效果较好。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对于非线性可分的数据效果较差，且需要计算类间和类内的离散度矩阵。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1" r="17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Fisher判别法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571" b="105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71" b="1057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逐步判别法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思想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逐步判别法是一种逐步引入变量的分类方法。它从所有变量中逐步选择对分类贡献最大的变量，建立判别函数进行分类。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能够选择对分类贡献最大的变量，降低模型的复杂度。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需要多次迭代计算，且可能受到变量选择方法的影响。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判别分析的步骤与流程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收集用于判别分析的历史数据，包括观测样本的特征变量和已知的类别标签。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收集数据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数据清洗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特征选择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对数据进行清洗，处理缺失值、异常值和重复值等问题。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从众多特征中选择与分类相关的特征，以降低数据维度和计算复杂度。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数据准备与预处理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1. 线性判别分析（LDA）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适用于正态分布且各类别协方差矩阵相等的情况。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二次判别分析（QDA）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适用于各类别协方差矩阵不相等的情况，比LDA更灵活但计算更复杂。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3. 逻辑回归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适用于因变量为二分类或多分类的情况，通过最大似然估计法求解参数。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4. 支持向量机（SVM）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适用于高维数据和小样本情况，通过寻找最优超平面进行分类。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选择适当的判别方法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03" r="161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建立判别函数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根据选定的判别方法，建立相应的判别函数或模型。例如，在线性判别分析中，需要求解判别系数并建立线性判别函数。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2. 对模型进行训练，使用历史数据对模型参数进行估计和优化。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进行判别分析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1. 将新样本的特征数据代入判别函数进行计算，得到每个类别的得分或概率。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2. 根据得分或概率，判断新样本所属的类别。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3" r="2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对判别结果进行解释，说明新样本被归类到某一类别的依据和理由。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使用评估指标（如准确率、召回率、F1分数等）对判别效果进行评估，以衡量模型的性能。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结果解释与评估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https://d.book118.com/205101044210011104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2024-09-14T07:54:38.503</cp:lastPrinted>
  <dcterms:created xsi:type="dcterms:W3CDTF">2024-09-13T23:54:38Z</dcterms:created>
  <dcterms:modified xsi:type="dcterms:W3CDTF">2024-09-13T23:54:40Z</dcterms:modified>
</cp:coreProperties>
</file>