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9DA12-486F-422E-BFDF-3AC75CD58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8340B-4DBC-4415-95E1-B96E905D9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2EEF6-B635-4749-A3C7-3E73F8F0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BA5BF-C2F1-4833-A871-DF885CE0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24EDD-2D09-485E-8FA3-BE8A9DA5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39825-9449-4C45-93EA-E57B04CC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CC4EB-CB3C-4444-82C0-0364F6B6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60A5C-EABF-4CAF-B600-0EC06C83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359A6-088F-4809-AA14-9859CDC4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17C9C-8B5B-4CD4-A598-DAB306E7B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30904-6DBB-40D2-A712-C78E7011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111041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PowerPoint presentation of "Explanation of English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What is an English inverted sentence?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Formation of English Inverted Sentences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Usage of English Inverted Sentences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and Analysis of English Inverted Sentences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Notes on Inverted English Sentences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What is an English inverted sentence?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英语倒装句的定义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英语倒装句是一种特殊的语法结构，其中句子中的词序与常规语序不同。在倒装句中，通常将谓语动词放在主语之前，或者将修饰语放在被修饰语之前。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英语倒装句的分类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英语倒装句可以分为全倒装和部分倒装两种类型。全倒装是指整个谓语动词和主语都颠倒位置，而部分倒装仅将助动词、情态动词或be动词放在主语之前，其他部分保持正常顺序。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classification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英语倒装句的效果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英语倒装句的使用可以强调句子中的某个成分，使句子结构更加紧凑，或者满足特定语法规则和习惯。在诗歌、演讲和写作中，倒装句的使用可以增强语言的节奏感和表现力。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effect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The Formation of English Inverted Sentences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Full Inversion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Full inversion refers to the complete reversal of subject and verb in a sentence, with the subject appearing before the verb.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This type of inversion is used to emphasize a particular word or to create a more formal or literary tone.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Example: "Never have I seen such a beautiful sunset."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Partial inversion occurs when only part of the sentence is inverted, usually the subject and the auxiliary verb.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This type of inversion is used to emphasize a particular part of the sentence or to create a more formal or literary tone.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Example: "Isn't she a beautiful dancer?"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Partial Inversion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Special inverted sentence structures are those that deviate from the normal word order and use other grammatical structures to create emphasis or a particular effect.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These structures may include complex grammatical constructions, unusual word order, or the use of special punctuation marks.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Example: "Only after careful consideration did he make his decision."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Special Inverted Sentence Structure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The Usage of English Inverted Sentences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https://d.book118.com/205111104134011041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2024-09-02T01:31:00.910</cp:lastPrinted>
  <dcterms:created xsi:type="dcterms:W3CDTF">2024-09-01T17:31:00Z</dcterms:created>
  <dcterms:modified xsi:type="dcterms:W3CDTF">2024-09-01T17:31:02Z</dcterms:modified>
</cp:coreProperties>
</file>