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82072-EB43-4BDA-A287-08866EF86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214A9-FEAB-40BD-97B5-5524D9D94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CFA54-71EB-4C24-AC96-1F49F40AA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71F175-91F9-420A-94F2-438F40553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52A41B-DA63-42FE-97A1-F0A1C3352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DD7071-3E42-4D1B-88E0-63A4CD86F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77AEAE-FA9F-4705-A9CF-20621DF0E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10BDD-E09E-4625-A536-2D93EAE32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3C8556-8BCE-4B58-B327-56DA16601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7B5BD-D056-4317-B330-B91E8A9E1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92D5A-D6BB-400B-9FD2-32A8A6CC8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1130113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Franceschetti萎缩综合征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治疗与预后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333" r="833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Franceschetti萎缩综合征（Franceschetti's Atrophic Syndrome）是一种罕见的遗传性皮肤病，以皮肤萎缩、色素沉着和毛发异常为主要特征。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该病由意大利皮肤病学家Franceschetti于1954年首次描述并命名。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定义与命名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发病原因及机制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Franceschetti萎缩综合征主要由基因突变引起，涉及多个基因，如ATP7A、ATP7B等，导致铜代谢异常。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铜代谢异常会影响皮肤中胶原蛋白和弹性蛋白的合成，从而导致皮肤萎缩和色素沉着。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此外，该病还可能与氧化应激、免疫异常等机制有关。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2239" b="322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2239" b="322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临床表现与分型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主要临床表现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皮肤萎缩、色素沉着、毛发异常（如脱发、毛发变细等）。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根据临床表现和遗传方式的不同，可分为多个亚型，如经典型、迟发型、单纯型等。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部分患者还可能伴有神经系统症状（如智力障碍、癫痫等）和眼部症状（如夜盲、视网膜色素变性等）。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患者通常表现为智力障碍、生长发育迟缓、特殊面容、多发性骨骼畸形等。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Franceschetti萎缩综合征具有遗传倾向，因此询问家族史对于诊断具有重要意义。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根据患者的临床表现和家族史，医生可以做出初步诊断。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确诊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通过基因检测和遗传学分析，可以确诊Franceschetti萎缩综合征。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诊断标准及流程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鉴别诊断相关疾病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其他遗传性疾病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如唐氏综合征、威廉姆斯综合征等，这些疾病也可能表现为智力障碍和生长发育迟缓，但具有不同的遗传方式和临床表现。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非遗传性疾病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如先天性感染、代谢性疾病、营养不良等，这些疾病可能导致类似的症状，但通常不具有遗传倾向。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通过特定的基因检测技术，如染色体核型分析、基因突变筛查等，可以明确Franceschetti萎缩综合征的诊断。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基因检测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如X线、CT、MRI等，可以观察骨骼和脏器的发育情况，辅助诊断多发性骨骼畸形和其他相关异常。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32" r="1743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包括血常规、尿常规、生化检查等，可以评估患者的整体健康状况和排除其他潜在疾病。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实验室检查与辅助诊断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治疗与预后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治疗Franceschetti萎缩综合征需要神经科、眼科、耳鼻喉科等多学科医生的共同协作，以确保患者得到全面的治疗。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早期诊断与干预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对于疑似Franceschetti萎缩综合征的患者，应尽早进行诊断并启动治疗，以延缓病情进展。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根据患者的具体症状、病情严重程度以及年龄等因素，制定个体化的治疗方案。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治疗方案及原则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营养神经药物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如维生素B1、B6、B12等，可促进神经生长和修复，改善患者神经功能。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扩血管药物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如尼莫地平、氟桂利嗪等，可改善脑部血液循环，缓解头痛、头晕等症状。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抗癫痫药物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如卡马西平、丙戊酸钠等，用于控制癫痫发作，减轻患者痛苦。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药物选择与应用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47" b="33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对于药物治疗无效或病情严重的患者，可考虑进行手术治疗，如脑深部电刺激术（DBS）等。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手术治疗后需对患者进行定期随访和效果评估，包括神经功能恢复、症状改善等方面，以判断手术效果及预后情况。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手术治疗与效果评估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并发症与风险管理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https://d.book118.com/205113011303011101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2024-09-10T09:47:45.414</cp:lastPrinted>
  <dcterms:created xsi:type="dcterms:W3CDTF">2024-09-10T01:47:45Z</dcterms:created>
  <dcterms:modified xsi:type="dcterms:W3CDTF">2024-09-10T01:47:47Z</dcterms:modified>
</cp:coreProperties>
</file>