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F923F-FD7D-483D-9EC8-1E87E559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F795C-EF88-4883-939A-1B1BDFAE1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BC22B-FC49-471D-929C-81911E21C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5B437-B966-4051-88E4-ED525C2A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57BB6-8583-402A-9E9C-71712A303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EE0F6E-76DE-4F4F-96D0-C0C045515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FB247-1315-4ADA-91B7-2D3C361B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59961-DFA2-47DD-ADA3-53CE3EE60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B5BD1-228A-4F93-B196-716743026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994B5-D048-40AF-9493-13D214360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02F40-02E8-48C0-9F84-3F101A0AF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1410214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开启心灵智慧的大门学生心理健康讲座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常见心理问题识别与应对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挫折教育与抗逆力提升策略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良好生活习惯养成和时间管理技巧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家庭、学校、社会协同促进青少年心理健康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指个体在心理、情感和行为方面的健康状态，包括正常的智力、积极的情绪、良好的人际关系和适应环境的能力。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具有正常的智力水平；能够保持积极的情绪状态；具备良好的人际关系和社交能力；能够适应不同的环境和压力；具有自我意识和自我调节能力。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青少年心理健康问题普遍性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近年来，青少年心理健康问题日益突出，包括焦虑、抑郁、自卑、逆反等心理现象。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青少年心理健康受多种因素影响，如家庭环境、学校教育、社会环境、个人经历等。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青少年心理健康现状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813" b="88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心理健康对个体发展影响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对身体健康的影响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心理健康与身体健康密切相关，心理问题可能导致身体疾病的发生和发展。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对学习和工作的影响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心理健康问题可能影响个体的学习、工作表现和职业发展，降低生活质量。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对人际关系的影响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心理健康问题可能导致个体与他人的关系紧张或疏远，影响社交能力和人际关系质量。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常见心理问题识别与应对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分析学习压力的主要来源，如课业负担、成绩竞争、家长期望等。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375" r="9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识别焦虑情绪的典型表现，如紧张不安、失眠多梦、注意力不集中等。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提供有效的压力管理和焦虑缓解方法，如时间管理技巧、放松训练、积极心态培养等。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学习压力与焦虑情绪管理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阐述良好人际关系对心理健康的积极影响。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083" b="2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458" r="23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分析学生在人际关系中可能遇到的问题，如社交恐惧、人际冲突、孤独感等。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人际关系困扰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提供有效的沟通技巧和方法，如倾听与表达、尊重与理解、建立信任等。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人际关系困扰及沟通技巧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引导学生认识自己的内心世界，包括个性特点、价值观、情感需求等。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讲解情绪调节的重要性，以及如何通过自我观察、记录和分析来培养情绪调节能力。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介绍一些心理自助方法，如自我激励、自我安慰、自我放松等，帮助学生更好地应对生活中的挑战和压力。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心理自助方法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自我认知与情绪调节能力培养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挫折教育与抗逆力提升策略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14" r="119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挫折来源及原因分析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来自考试、作业、成绩等方面的压力，可能导致学生产生挫败感。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与同学、老师或家长之间的关系问题，如欺凌、孤立或沟通不畅等。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对自我价值、能力和外貌等方面的负面评价，可能导致自卑和沮丧。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面对新环境、新生活或突发事件时，可能产生的不适应感和无助感。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学业压力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环境适应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正面思考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积极心态塑造与自我激励方法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457" r="3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849" r="208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52" b="167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培养乐观向上的思维方式，关注积极面，从挫折中寻找成长机会。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设定可实现的目标，通过奖励机制激发内在动力，保持持续努力。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学习有效管理情绪的方法，如深呼吸、冥想和放松技巧等。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保持良好的作息、饮食和运动习惯，有助于提升心理韧性。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https://d.book118.com/205114102144011044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2024-09-06T22:38:56.837</cp:lastPrinted>
  <dcterms:created xsi:type="dcterms:W3CDTF">2024-09-06T14:38:56Z</dcterms:created>
  <dcterms:modified xsi:type="dcterms:W3CDTF">2024-09-06T14:38:59Z</dcterms:modified>
</cp:coreProperties>
</file>