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C0C8C-A7E6-44E1-ABE7-421EEE7F4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7EBBB-F854-4F7A-89A0-5BE0FFD0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6B823-D0E4-4000-9F41-5F63D00DE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1B015-F40E-452B-9D06-B308E9D3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FDEBEB-C007-4C41-AFB8-CF9CE6752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512FE-70A6-43F1-A3FD-54941B90F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14BDC-0C14-4B33-A303-6FC784943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7CFA2-24C7-45BE-8582-246294256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F758A-52C0-44EB-9F43-567C605D2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00322-FE80-4823-931A-CAC213D8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A1843-3F10-4D16-95AF-42A7F315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202011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心理学与人类行为研究——理解人类行为背后的原因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人类行为的基本理论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人类行为的动机与情绪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人类行为的认知过程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人类行为的社会影响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人格、发展与行为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90280" y="2037684"/>
            <a:ext cx="3273108" cy="11772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心理学致力于探索人类行为的内在机制和影响因素，有助于我们更深入地了解人类行为。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深入了解人类行为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促进人类发展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心理学的研究成果可以应用于教育、咨询、管理等领域，帮助人们更好地理解和应对人类行为。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通过对人类行为的研究，我们可以发现人类行为的规律和趋势，从而为人类的发展提供有益的指导。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心理学提供了丰富的理论框架，如认知理论、情感理论、动机理论等，这些理论为我们理解人类行为提供了基础。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提供理论框架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心理学发展出了多种研究方法和技术，如实验法、观察法、调查法等，这些方法和技术为我们研究人类行为提供了有效的工具。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心理学的研究领域不断拓展，涉及到认知、情感、社会、发展等多个方面，这些领域的研究为我们理解人类行为提供了更广阔的视野。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拓展研究领域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心理学在人类行为研究中的作用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心理学研究的主要目的是揭示人类行为的内在机制和影响因素，预测和解释人类行为，以及为人类行为的改进提供指导。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采用多种研究方法，包括实验法、观察法、调查法、案例研究等。这些方法可以相互补充，以更全面、深入地了解人类行为。同时，心理学研究还注重量化和质性研究的结合，以提高研究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人类行为的基本理论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重视可观察和可测量的行为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行为主义者关注那些可以被直接观察和测量的行为，认为这些行为是心理学研究的主要对象。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行为主义理论强调学习在人类行为形成和发展中的重要性，认为人类通过条件反射、模仿等方式学习新的行为。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强调环境对人类行为的影响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行为主义理论认为，人类行为是对环境刺激的反应，环境在塑造和改变人类行为方面起着重要作用。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强调内部心理过程对人类行为的影响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认知理论认为，人类行为受到内部心理过程（如知觉、记忆、思维等）的影响，这些心理过程在理解和解释环境方面起着重要作用。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重视信息加工过程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认知理论将人类视为信息加工者，关注人类如何接收、编码、存储和使用信息来指导自己的行为。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认知失调与行为改变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认知理论认为，当人们的认知元素之间出现失调时，会产生不适感并驱使他们改变自己的行为或认知以恢复平衡。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神经生理机制与人类行为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神经系统的结构和功能对人类行为产生重要影响，神经递质、神经元连接等生理机制与行为密切相关。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进化心理学与人类行为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进化心理学从生物进化的角度研究人类行为，认为某些行为特征是人类在进化过程中为适应环境而形成的。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遗传对人类行为的影响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生物学研究表明，遗传因素在人类行为中起着重要作用，某些行为特征可能受到基因的影响。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人类行为的生物学基础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社会规范对人类行为的约束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社会文化通过社会规范对人类行为进行约束和引导，使人们在不同的社会环境中表现出符合社会期望的行为。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文化差异对人类行为的影响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不同的文化背景和价值观会导致人们在行为表现上存在差异，这些差异反映了文化对人类行为的影响。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社会化过程与人类行为发展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社会化是个体学习并内化社会文化的过程，它对人类行为的发展起着重要作用，使人们逐渐适应社会生活并扮演相应的社会角色。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社会文化对人类行为的影响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人类行为的动机与情绪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内在动机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指个体因为对活动本身的兴趣和满足感而产生的动机，如好奇心、探索欲等。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外在动机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指个体因为外部因素如奖励、惩罚等而产生的动机，常与行为的外在结果相关联。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动机的交互作用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内在动机和外在动机并非孤立存在，它们在一定条件下可以相互转化和影响。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情绪与行为的相互作用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情绪和行为之间存在密切的相互作用，它们共同构成了人类复杂的心理现象。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情绪对行为的影响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情绪可以激发、驱动和调节行为，不同的情绪状态会导致不同的行为表现。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行为对情绪的反馈作用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行为的结果也会反过来影响情绪，行为成功可能带来积极情绪，而失败则可能引发消极情绪。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情绪与行为的关系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行为控制机制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包括自我控制、计划行为等，这些机制可以帮助个体实现目标导向的行为。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情绪调节与行为控制的关联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情绪调节和行为控制之间存在密切的联系，有效的情绪调节有助于实现更好的行为控制。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包括认知重评、表达抑制、情境选择等，这些策略可以帮助个体有效地管理自己的情绪。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情绪调节与行为控制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情绪的神经机制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包括杏仁核、海马体等脑区，这些脑区与情绪的加工和调节有关。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动机与情绪的神经交互作用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动机和情绪在神经层面上存在交互作用，共同调节着人类的行为和认知过程。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动机的神经机制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包括多巴胺系统、前额叶皮层等脑区，这些脑区与动机的产生和维持密切相关。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动机与情绪的神经机制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人类行为的认知过程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阐述人们如何选择性地关注某些信息，而忽略其他信息，包括自上而下和自下而上的注意力控制。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描述人们如何通过感官接收并解释外部世界的信息，包括视觉、听觉、触觉等感知方式。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分析感知过程中可能出现的偏差和误解，以及这些偏差如何影响人们对世界的认知。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感知偏差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注意力与感知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https://d.book118.com/205120201144011124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2024-09-28T19:48:25.410</cp:lastPrinted>
  <dcterms:created xsi:type="dcterms:W3CDTF">2024-09-28T11:48:25Z</dcterms:created>
  <dcterms:modified xsi:type="dcterms:W3CDTF">2024-09-28T11:48:27Z</dcterms:modified>
</cp:coreProperties>
</file>