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99D69-A145-4545-A7E0-51D076C85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8A00-F67D-4F99-BAB2-0ADD0C75C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5F200-84C6-4721-9C8D-C0CA5F91B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57E72-4AA1-4A0E-A0BB-639341B96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E42A6-1DC8-4632-8029-BD40CEFE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09F88-0F18-43FB-8969-B89C13DE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7F279-0228-4805-9255-3570A4B4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395FE-3170-454D-A624-96D9D9B3B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958E5-26D7-494E-AC13-D90165D4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EA0E4-E2D6-4E89-8AB2-13963457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F4CA-97E3-46FA-A26D-FE55CC5C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21001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冬季驾驶技巧宝典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冬季驾驶前的准备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冬季驾驶安全须知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合理选择出行方案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冬季驾驶常见问题解答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冬季驾驶前的准备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确保轮胎磨损程度适中，胎压符合标准，没有明显的损伤或裂纹。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检查机油是否清洁，油面高度是否合适，如需更换请及时进行。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检查发动机机油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检查冷却液的浓度和清洁度，确保冷却系统正常工作。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检查冷却液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检查前后车灯、转向灯等是否工作正常，确保行车安全。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检查灯光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防滑链或轮胎更换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在雪地或冰冻路面行驶时，建议安装防滑链或更换冬季轮胎，以提高车辆的抓地力和稳定性。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根据路面情况选择合适的轮胎，如无冰路面可选择普通轮胎，冰冻路面建议使用冬季轮胎或防滑链。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在冬季启动车辆后，应先让发动机空转一段时间进行热车，使机油和冷却液温度上升到适宜的工作温度。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热车时间不宜过长，以免浪费燃油和排放污染物，一般建议在启动后1-2分钟内完成热车。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29" b="29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在冬季路面湿滑的情况下，应适当增加与前车的距离，以防紧急制动时发生追尾事故。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提前预判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在冬季能见度较低的情况下，驾驶员应提前预判路况，如转弯、变道、超车等，以便做出正确的驾驶操作。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合理使用灯光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在雨雪、雾霾等低能见度天气下，应开启车辆的雾灯、示廓灯和前后位灯，提高车辆的辨识度，保障行车安全。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避免急加速和急刹车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在雨雪天气中，急加速和急刹车都可能导致车辆失控，因此应保持匀速行驶，避免不必要的变道和超车。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使用防滑链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在积雪或结冰的路面上，应使用防滑链来增加车辆的抓地力，提高行驶稳定性。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慢速行驶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在雨雪天气中，路面湿滑，车辆的制动性能会受到影响，因此应降低车速，谨慎驾驶。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雨雪天气驾驶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在夜间行车时，应根据实际情况合理使用远光灯、近光灯和转向灯等，以提高车辆的辨识度和提醒其他车辆保障安全。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夜间行车时，路面情况较为复杂，驾驶员应更加注意观察路面情况，如是否有障碍物、坑洼等。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注意观察路面情况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534" r="2253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夜间行车容易导致疲劳驾驶，驾驶员应保持清醒状态，合理安排休息时间，确保行车安全。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保持清醒状态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夜间驾驶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冬季驾驶安全须知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https://d.book118.com/205121001021011121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2024-09-23T22:51:40.379</cp:lastPrinted>
  <dcterms:created xsi:type="dcterms:W3CDTF">2024-09-23T14:51:40Z</dcterms:created>
  <dcterms:modified xsi:type="dcterms:W3CDTF">2024-09-23T14:51:42Z</dcterms:modified>
</cp:coreProperties>
</file>