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2BEDB-6035-4372-81DA-B9AEF4B02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F736D2-36C7-4777-B1A1-F45731EFA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BBE4C-AA4B-4BAE-BE78-8A38F09CE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CB5C51-7522-4045-888D-928F8A9B7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67BA1D-5A35-4798-BA17-416755622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00B221-4424-4D47-927F-8CAC63ACC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B1C0B7-B57B-4536-A672-97AAC7CEA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76887B-CE6E-48D0-98CB-171AD5147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1923E-D299-4C9B-8982-212D79016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8F746-FF3C-4E35-9F8C-3CC4888DC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6955A-C4D2-4017-870A-4BE50D206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122044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物业基础知识专业培训资料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物业服务与收费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物业设施设备管理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物业安全与卫生管理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业主委员会与社区文化建设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物业管理法律法规与政策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物业管理是指业主通过选聘物业服务企业，由业主和物业服务企业按照物业服务合同约定，对房屋及配套的设施设备和相关场地进行维修、养护、管理，维护物业管理区域内的环境卫生和相关秩序的活动。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物业管理的性质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物业管理是一种服务性行业，具有社会化、专业化、市场化等特征。其目的是为业主和使用人提供一个安全、舒适、文明、和谐的生活和工作环境。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起源于19世纪60年代的英国，当时由于工业革命的推动，城市化和现代化进程加快，大量农村人口涌入城市，住房问题日益突出。为了解决这一问题，一些开发商开始建设多层住宅并实行统一管理，从而产生了物业管理的雏形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至中期，随着建筑技术的不断进步和人们居住需求的提高，物业管理逐渐从单一的房屋维修发展到包括绿化、保洁、安保等多方面的服务。同时，政府也开始出台相关法律法规，规范物业管理行业的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后期至今，物业管理行业在全球范围内得到了广泛的认可和发展。各国纷纷出台相关法律法规，完善物业管理制度。同时，随着科技的进步和互联网的普及，物业管理行业也开始向智能化、信息化方向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00" r="19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物业管理条例》是我国物业管理行业的基本法规，对物业管理的定义、性质、服务内容、法律责任等方面做出了明确规定。此外，《物权法》、《合同法》等相关法律法规也对物业管理活动具有指导和约束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国家层面的法律法规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各地政府根据当地实际情况，制定了相应的物业管理法规和规章制度。例如，《北京市物业管理条例》、《上海市住宅物业管理规定》等地方性法规，对当地物业管理行业的发展和管理具有重要意义。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地方层面的法律法规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物业管理的法律法规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物业服务与收费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包括房屋维修、设备维护、保洁服务、绿化养护、安全管理等。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物业服务的内容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根据物业类型、服务等级和合同约定，制定相应的服务标准，如设备完好率、保洁频次、绿化覆盖率等。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物业服务的内容与标准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315" b="1031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按照“谁受益、谁付费”的原则，合理分摊物业服务成本，实现公平收费。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包括包干制、酬金制和组合制等，具体方式由业主大会或业主委员会与物业服务企业协商确定。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物业服务的收费原则与方式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收费方式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通过业主满意度调查、内部质量检查等方式，对物业服务质量进行评价。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针对评价中发现的问题，制定改进措施，如加强员工培训、完善管理制度等，不断提高服务质量。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物业服务的质量评价与改进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物业设施设备管理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物业设施设备的分类与特点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根据使用功能，物业设施设备可分为供配电系统、给排水系统、空调系统、电梯系统、消防系统、弱电系统等。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物业设施设备具有种类繁多、专业性强、技术含量高、运行维护复杂等特点。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074" b="40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物业设施设备的运行与维护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运行管理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确保各类设施设备正常运行，制定并执行相应的操作规程和应急预案，定期进行巡检和保养。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维护保养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按照设备使用说明书和相关规范，对设施设备进行定期维护和保养，确保设备处于良好状态。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故障处理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对发生的故障及时进行处理，恢复设备正常运行，同时分析故障原因，采取措施避免类似故障再次发生。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https://d.book118.com/205122044003011114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2024-09-20T22:55:08.645</cp:lastPrinted>
  <dcterms:created xsi:type="dcterms:W3CDTF">2024-09-20T14:55:08Z</dcterms:created>
  <dcterms:modified xsi:type="dcterms:W3CDTF">2024-09-20T14:55:10Z</dcterms:modified>
</cp:coreProperties>
</file>