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70274-E679-46E9-AD80-2AB3BF45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BAD05-DA7F-42DA-8032-5B338089A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F6F03-570E-4F71-A048-EDEAE835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12AAC-D54A-45C3-A196-A8A0F705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7BAB4-F9F7-4DD5-A2BC-B752C1C7A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D26E4-AA59-4D82-ACFA-862319E6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BCF7D-AE38-42AF-9731-C19C6DF7B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5C430-3EE4-469D-AAD4-4697C94AC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7E09B-C811-4D58-98D9-7B69DE30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6C87B-9863-4976-8EA4-A68C54A9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18A82-4FE1-45A5-8E6A-28799AE88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22240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智慧农业技术的智能农业决策与顾问咨询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智能农业决策系统构建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顾问咨询服务体系建立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智慧农业技术在智能决策中应用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智慧农业技术在顾问咨询中应用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智慧农业技术是指利用物联网、大数据、人工智能等现代信息技术手段，对农业生产全过程进行智能化管理和决策，提高农业生产效率和质量的一种新型农业技术。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农业现代化的加速推进，智慧农业技术将呈现以下发展趋势：一是技术集成化，实现农业生产全过程的智能化管理和决策；二是数据驱动化，利用大数据技术对农业生产数据进行分析和挖掘，为农业生产提供科学依据；三是服务专业化，提供专业的智慧农业技术服务和解决方案，满足农业生产个性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的核心技术主要包括物联网技术、大数据技术、人工智能技术、云计算技术等。其中，物联网技术是实现农业生产全过程智能化管理和决策的基础，大数据技术是农业生产数据分析和挖掘的重要手段，人工智能技术是提高农业生产自动化和智能化的关键，云计算技术则为智慧农业提供了强大的计算和存储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的应用领域十分广泛，主要包括智能种植、智能养殖、智能渔业、智能林业等。在智能种植领域，可以利用智慧农业技术实现精准播种、智能施肥、自动灌溉等；在智能养殖领域，可以实现自动化饲养、疾病预警、精准投喂等；在智能渔业领域，可以实现水质监测、养殖环境调控、自动投饵等；在智能林业领域，可以实现林木生长监测、病虫害防治、森林防火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慧农业技术发展迅速，政府和企业纷纷加大投入力度，推动智慧农业技术的研发和应用。目前，我国已经建立了一批智慧农业示范基地和产业园区，形成了一批具有自主知识产权的智慧农业技术和产品。同时，我国智慧农业技术的应用范围也在不断扩大，已经涵盖了种植业、养殖业、渔业等多个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国外智慧农业技术的发展更加成熟和先进。一些发达国家如美国、欧洲等已经建立了完善的智慧农业技术体系和产业生态链。这些国家的智慧农业技术不仅应用于农业生产领域，还拓展到了农产品加工、销售等全产业链环节。同时，国外智慧农业技术的研发和应用也更加注重跨学科、跨领域的合作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智能农业决策系统构建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利用土壤、气象、水文等传感器，实时采集农田环境参数，为决策系统提供数据支持。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远程通信技术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345" r="283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借助无线或有线通信手段，实现农田数据的远程传输，确保数据的实时性和准确性。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对多源异构数据进行融合处理，提取有效信息，提高数据质量和可用性。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数据挖掘与机器学习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运用数据挖掘和机器学习算法，挖掘数据中的潜在规律和模式，为决策提供支持。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时空数据分析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结合时间和空间维度对数据进行分析，揭示农业现象的时空演变规律和趋势。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对数据进行清洗、去噪、归一化等处理，保证数据质量和一致性。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农业决策模型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基于农学、生态学等理论，构建作物生长、病虫害防治、水肥管理等决策模型。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模型参数优化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通过历史数据对决策模型进行训练和优化，提高模型的预测精度和泛化能力。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多目标决策优化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综合考虑经济效益、生态效益等多目标，对农业决策进行优化和调整。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决策模型构建与优化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顾问咨询服务体系建立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通过问卷调查、访谈、实地考察等方式，全面了解农业产业链各环节的需求和痛点。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对收集到的信息进行整理和分析，识别出农民、农业企业和政府部门等不同主体的核心需求。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根据需求分析结果，明确顾问咨询服务的目标群体、服务内容和服务水平。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政策咨询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提供农业政策解读、政策效果评估及政策建议等服务，帮助客户更好地理解和应对政策变化。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针对农业生产过程中的技术问题，提供专业化的解决方案和技术指导服务，提高农业生产效率和质量。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开展农产品市场供需分析、价格预测、市场竞争态势评估等，为客户制定市场策略提供决策依据。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协助客户获取农业贷款、农业保险等金融服务，解决农业生产过程中的资金问题。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充分利用互联网、大数据、人工智能等技术手段，打造线上线下相结合的顾问咨询服务模式，提高服务效率和便捷性。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根据不同客户的需求和实际情况，提供个性化的顾问咨询服务方案，确保服务的针对性和实效性。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积极与农业科研机构、农业技术推广部门、农业产业链上下游企业等建立合作关系，共同为客户提供全方位的顾问咨询服务。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智慧农业技术在智能决策中应用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https://d.book118.com/205122240011011100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2024-09-07T17:29:48.021</cp:lastPrinted>
  <dcterms:created xsi:type="dcterms:W3CDTF">2024-09-07T09:29:48Z</dcterms:created>
  <dcterms:modified xsi:type="dcterms:W3CDTF">2024-09-07T09:29:50Z</dcterms:modified>
</cp:coreProperties>
</file>