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954BA2-48C6-4A6B-8671-A6777EFEC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14B84-2F55-45D6-9224-BABA89F6E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136CE9-5F6A-40EC-8AE4-475AEBAAE5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FD1431-03F0-45DA-8330-FA372E5730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B47E26-71EE-48E0-BA39-7096417AFD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3E7282-E54F-48DE-9A57-5BB1527319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C9152F-D976-425A-BE4A-8BD4688C81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B1ABC-8932-4B77-B25F-11360AFE3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AB501-A786-49D9-BBCC-8D349C1809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57D0B-3C20-477F-9DD9-0B1E763AA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5693B-8E1A-4D97-BE87-FAE79B145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12402004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自媒体平台的视频内容创作与传播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自媒体平台概述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视频内容创作</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内容传播策略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自媒体运营与管理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案例分析与实践</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自媒体平台概述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自媒体是指个人或小团队通过互联网平台发布和分享内容的媒体形式。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个性化、自主性、互动性、传播速度快。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短视频平台（如抖音、快手）、长视频平台（如B站、优酷）、社交媒体平台（如微博、微信视频号）。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根据内容类型、目标受众和传播需求选择合适的自媒体平台。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自媒体平台的类型与选择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选择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低成本、高效率、广泛的传播范围、与受众互动性强。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内容质量参差不齐、竞争激烈、法律法规限制。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自媒体平台的优势与挑战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视频内容创作</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审核与发布</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对完成的视频进行审核，确保内容无误后发布到自媒体平台。</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后期编辑</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对拍摄素材进行剪辑、拼接、添加特效等处理，使视频内容更加丰富和有趣。</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拍摄与录制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按照策划进行实际拍摄，确保画面清晰、稳定，声音清楚。</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确定主题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首先需要明确视频的主题或内容方向，确保创作目的清晰。</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策划与构思</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根据主题进行创意策划，包括故事情节、人物设定、拍摄地点等。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关注热点话题</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了解目标受众的需求和兴趣，根据用户喜好策划视频内容。</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用户需求分析</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创新思维</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故事情节设计</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通过有趣的故事情节吸引观众，增强视频的观看体验。</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关注时事热点和社会话题，从中寻找创作灵感。</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发挥创意，尝试不同的题材和表现形式，使视频更具吸引力。</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创意来源与策划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54" r="1885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拍摄与制作技巧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使用三脚架或其他稳定设备，确保画面稳定不抖动。</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根据拍摄环境调整光线，使画面更加清晰明亮。</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注意录音质量，确保声音清晰、无杂音。</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运用推、拉、摇、移等不同拍摄技巧，丰富画面表现力。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稳定画面</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合理利用光线</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声音采集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镜头运用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合理安排画面切换，保持流畅的叙事节奏。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剪辑技巧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根据需要添加转场效果、字幕、配乐等，提升视频观赏性。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特效添加</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对画面进行色彩调整，使视频更具视觉美感。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调色处理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选择合适的音效和背景音乐，增强视频氛围和情感表达。</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音效设计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后期编辑与特效处理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https://d.book118.com/205124020042011121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2024-09-24T02:33:19.698</cp:lastPrinted>
  <dcterms:created xsi:type="dcterms:W3CDTF">2024-09-23T18:33:19Z</dcterms:created>
  <dcterms:modified xsi:type="dcterms:W3CDTF">2024-09-23T18:33:21Z</dcterms:modified>
</cp:coreProperties>
</file>