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AE2E8-FFE5-4465-AEAC-A4DD652AC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42543-4AFC-4A0B-8C98-52CD3445F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B6213-49DC-4FBC-87D6-B40DE3619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028C3-FAA4-4A94-994E-888093BF4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B83DC1-4ED4-4E5D-BAAF-FBB73A5CA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FCF918-9378-4FCA-8DE2-4CA80A033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65379B-A6EB-4B85-96A4-C082D1048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F3A7F-6E9E-45C0-B4CB-63E0407F9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D7CEB-A517-4609-B18F-A7DF513E3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A59C2-B092-4F06-B2F5-DCD8852C3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857D4-21C2-4E2E-8372-A81C843F7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1242023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无陪护患儿的护理管理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无陪护患儿护理的基本原则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无陪护患儿的日常护理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无陪护患儿的心理护理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无陪护患儿的特殊护理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无陪护患儿护理的挑战与对策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随着医疗需求的不断增加，医疗资源相对紧张，无陪护患儿护理成为解决这一问题的有效方式。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随着社会的发展，家庭结构发生变化，越来越多的家庭需要无陪护患儿护理服务。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家庭结构变化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无陪护患儿护理能够减轻家长的负担，让他们更加专注于工作或其他事务，同时也有助于提高医院的医疗效率。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无陪护患儿护理能够提供更加专业的护理服务，保障患儿的安全和健康。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无陪护患儿护理的重要性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保障患儿安全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提高医疗效率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无陪护患儿护理的基本原则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确保患儿安全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在无陪护患儿护理中，首要任务是确保患儿的安全。这包括防止患儿发生意外伤害、走失和被盗等情况。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制定并实施一系列安全措施，如设置安全门禁、安装监控设备、定期检查病房设施等，以确保患儿的安全。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125" r="23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提供舒适环境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为无陪护患儿提供舒适的环境，包括适宜的温湿度、安静的病房和舒适的床铺等。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关注患儿感受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关注患儿的感受和需求，如疼痛、焦虑、孤独等，采取有效措施进行缓解和安抚。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舒适原则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58" r="16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严格执行清洁卫生制度，定期清洁病房和患儿接触的物品，确保患儿处于一个清洁卫生的环境中。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保持清洁卫生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采取有效措施预防感染，如加强手卫生、定期消毒病房和医疗器械等。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及时响应需求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对无陪护患儿的需求进行及时响应，如及时提供饮食、更换尿布、处理病情等。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及时沟通与反馈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与患儿家属保持及时沟通，及时反馈患儿的病情和治疗情况，以确保家属对患儿的护理情况有所了解。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无陪护患儿的日常护理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提供营养均衡的食物，确保患儿获得足够的营养。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根据患儿的年龄和病情，提供合适的食物，如流质、半流质或软食。确保食物新鲜、卫生，并符合患儿的口味和饮食习惯。对于无法自主进食的患儿，可使用鼻饲或胃管进行喂食。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保持患儿的清洁和舒适，预防感染和皮肤问题。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及时更换尿布或便盆，保持患儿的皮肤清洁干燥。对于无法自理排泄的患儿，定期进行清洁和护理，预防褥疮和其他皮肤问题。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排泄护理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保持患儿的卫生，预防感染和疾病传播。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定期为患儿洗澡、洗头、洗脸等，保持身体和衣物清洁。对于特殊病情的患儿，如高热、昏迷等，需特别注意清洁和卫生。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https://d.book118.com/205124202341011112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2024-09-19T13:27:16.202</cp:lastPrinted>
  <dcterms:created xsi:type="dcterms:W3CDTF">2024-09-19T05:27:16Z</dcterms:created>
  <dcterms:modified xsi:type="dcterms:W3CDTF">2024-09-19T05:27:18Z</dcterms:modified>
</cp:coreProperties>
</file>