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3B6C7-7C62-455B-9280-00E595210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A0B50-6BA1-41BF-A24B-63214675A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A5A9D-DA19-4AA3-B552-23E21CB82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EB59F-35A4-40CD-A4FA-31FE6C93F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9B9A70-C316-421D-87F1-9435ED79E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A3BD46-3644-48FF-A5D5-A5B4DC5CB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B1D864-B1D4-45BB-9F41-A59A8657E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E1234-D8EC-4740-96EF-82DE40EE5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A6326-5D85-4434-8528-B9903C470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6F893-7514-4DEF-BAE0-3C6BF737A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88405-2997-4E0E-A06D-196709C90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100" b="0" i="0">
                <a:solidFill>
                  <a:srgbClr val="F70013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100" b="0" i="0">
                <a:solidFill>
                  <a:srgbClr val="F70013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100" b="0" i="0">
                <a:solidFill>
                  <a:srgbClr val="F70013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18372" y="85725"/>
            <a:ext cx="11555255" cy="5016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100" b="0" i="0">
                <a:solidFill>
                  <a:srgbClr val="F70013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png" /><Relationship Id="rId4" Type="http://schemas.openxmlformats.org/officeDocument/2006/relationships/image" Target="../media/image9.jpe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6.png" /><Relationship Id="rId11" Type="http://schemas.openxmlformats.org/officeDocument/2006/relationships/image" Target="../media/image27.jpeg" /><Relationship Id="rId12" Type="http://schemas.openxmlformats.org/officeDocument/2006/relationships/image" Target="../media/image28.png" /><Relationship Id="rId13" Type="http://schemas.openxmlformats.org/officeDocument/2006/relationships/image" Target="../media/image29.png" /><Relationship Id="rId14" Type="http://schemas.openxmlformats.org/officeDocument/2006/relationships/image" Target="../media/image30.png" /><Relationship Id="rId15" Type="http://schemas.openxmlformats.org/officeDocument/2006/relationships/image" Target="../media/image31.png" /><Relationship Id="rId16" Type="http://schemas.openxmlformats.org/officeDocument/2006/relationships/image" Target="../media/image32.png" /><Relationship Id="rId17" Type="http://schemas.openxmlformats.org/officeDocument/2006/relationships/image" Target="../media/image33.png" /><Relationship Id="rId18" Type="http://schemas.openxmlformats.org/officeDocument/2006/relationships/image" Target="../media/image34.png" /><Relationship Id="rId19" Type="http://schemas.openxmlformats.org/officeDocument/2006/relationships/image" Target="../media/image35.jpeg" /><Relationship Id="rId2" Type="http://schemas.openxmlformats.org/officeDocument/2006/relationships/image" Target="../media/image18.png" /><Relationship Id="rId20" Type="http://schemas.openxmlformats.org/officeDocument/2006/relationships/image" Target="../media/image36.png" /><Relationship Id="rId21" Type="http://schemas.openxmlformats.org/officeDocument/2006/relationships/image" Target="../media/image37.jpeg" /><Relationship Id="rId22" Type="http://schemas.openxmlformats.org/officeDocument/2006/relationships/image" Target="../media/image38.jpeg" /><Relationship Id="rId23" Type="http://schemas.openxmlformats.org/officeDocument/2006/relationships/image" Target="../media/image39.jpeg" /><Relationship Id="rId24" Type="http://schemas.openxmlformats.org/officeDocument/2006/relationships/image" Target="../media/image40.jpeg" /><Relationship Id="rId25" Type="http://schemas.openxmlformats.org/officeDocument/2006/relationships/image" Target="../media/image41.jpeg" /><Relationship Id="rId26" Type="http://schemas.openxmlformats.org/officeDocument/2006/relationships/image" Target="../media/image42.jpeg" /><Relationship Id="rId27" Type="http://schemas.openxmlformats.org/officeDocument/2006/relationships/image" Target="../media/image43.png" /><Relationship Id="rId3" Type="http://schemas.openxmlformats.org/officeDocument/2006/relationships/image" Target="../media/image19.jpeg" /><Relationship Id="rId4" Type="http://schemas.openxmlformats.org/officeDocument/2006/relationships/image" Target="../media/image20.png" /><Relationship Id="rId5" Type="http://schemas.openxmlformats.org/officeDocument/2006/relationships/image" Target="../media/image21.png" /><Relationship Id="rId6" Type="http://schemas.openxmlformats.org/officeDocument/2006/relationships/image" Target="../media/image22.png" /><Relationship Id="rId7" Type="http://schemas.openxmlformats.org/officeDocument/2006/relationships/image" Target="../media/image23.png" /><Relationship Id="rId8" Type="http://schemas.openxmlformats.org/officeDocument/2006/relationships/image" Target="../media/image24.png" /><Relationship Id="rId9" Type="http://schemas.openxmlformats.org/officeDocument/2006/relationships/image" Target="../media/image2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5.jpeg" /><Relationship Id="rId3" Type="http://schemas.openxmlformats.org/officeDocument/2006/relationships/image" Target="../media/image46.jpeg" /><Relationship Id="rId4" Type="http://schemas.openxmlformats.org/officeDocument/2006/relationships/image" Target="../media/image3.png" /><Relationship Id="rId5" Type="http://schemas.openxmlformats.org/officeDocument/2006/relationships/image" Target="../media/image4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9.jpeg" /><Relationship Id="rId3" Type="http://schemas.openxmlformats.org/officeDocument/2006/relationships/image" Target="../media/image50.jpeg" /><Relationship Id="rId4" Type="http://schemas.openxmlformats.org/officeDocument/2006/relationships/image" Target="../media/image51.png" /><Relationship Id="rId5" Type="http://schemas.openxmlformats.org/officeDocument/2006/relationships/image" Target="../media/image52.jpeg" /><Relationship Id="rId6" Type="http://schemas.openxmlformats.org/officeDocument/2006/relationships/image" Target="../media/image53.jpeg" /><Relationship Id="rId7" Type="http://schemas.openxmlformats.org/officeDocument/2006/relationships/image" Target="../media/image54.png" /><Relationship Id="rId8" Type="http://schemas.openxmlformats.org/officeDocument/2006/relationships/image" Target="../media/image5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13022202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990600"/>
            <a:ext cx="3590925" cy="48768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791075" y="5188743"/>
            <a:ext cx="7015480" cy="0"/>
          </a:xfrm>
          <a:custGeom>
            <a:rect l="l" t="t" r="r" b="b"/>
            <a:pathLst>
              <a:path w="7015480">
                <a:moveTo>
                  <a:pt x="0" y="0"/>
                </a:moveTo>
                <a:lnTo>
                  <a:pt x="7015162" y="0"/>
                </a:lnTo>
              </a:path>
            </a:pathLst>
          </a:custGeom>
          <a:ln w="23812">
            <a:solidFill>
              <a:srgbClr val="E4000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4791075" y="3712368"/>
            <a:ext cx="7015480" cy="0"/>
          </a:xfrm>
          <a:custGeom>
            <a:rect l="l" t="t" r="r" b="b"/>
            <a:pathLst>
              <a:path w="7015480">
                <a:moveTo>
                  <a:pt x="0" y="0"/>
                </a:moveTo>
                <a:lnTo>
                  <a:pt x="7015162" y="0"/>
                </a:lnTo>
              </a:path>
            </a:pathLst>
          </a:custGeom>
          <a:ln w="23812">
            <a:solidFill>
              <a:srgbClr val="E4000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791075" y="2188368"/>
            <a:ext cx="7015480" cy="0"/>
          </a:xfrm>
          <a:custGeom>
            <a:rect l="l" t="t" r="r" b="b"/>
            <a:pathLst>
              <a:path w="7015480">
                <a:moveTo>
                  <a:pt x="0" y="0"/>
                </a:moveTo>
                <a:lnTo>
                  <a:pt x="7015162" y="0"/>
                </a:lnTo>
              </a:path>
            </a:pathLst>
          </a:custGeom>
          <a:ln w="23812">
            <a:solidFill>
              <a:srgbClr val="E4000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3800475" y="1571625"/>
            <a:ext cx="723900" cy="723900"/>
          </a:xfrm>
          <a:prstGeom prst="rect">
            <a:avLst/>
          </a:prstGeom>
          <a:solidFill>
            <a:srgbClr val="E60011"/>
          </a:solidFill>
        </p:spPr>
        <p:txBody>
          <a:bodyPr vert="horz" wrap="square" lIns="0" tIns="66675" rIns="0" bIns="0" rtlCol="0">
            <a:spAutoFit/>
          </a:bodyPr>
          <a:lstStyle/>
          <a:p>
            <a:pPr marL="78105">
              <a:lnSpc>
                <a:spcPct val="100000"/>
              </a:lnSpc>
              <a:spcBef>
                <a:spcPts val="525"/>
              </a:spcBef>
            </a:pPr>
            <a:r>
              <a:rPr sz="3600" spc="-225">
                <a:solidFill>
                  <a:srgbClr val="FFFFFF"/>
                </a:solidFill>
                <a:latin typeface="OCR A Extended"/>
                <a:cs typeface="OCR A Extended"/>
              </a:rPr>
              <a:t>0]</a:t>
            </a:r>
            <a:endParaRPr sz="3600">
              <a:latin typeface="OCR A Extended"/>
              <a:cs typeface="OCR A Extended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800475" y="3086100"/>
            <a:ext cx="723900" cy="733425"/>
          </a:xfrm>
          <a:prstGeom prst="rect">
            <a:avLst/>
          </a:prstGeom>
          <a:solidFill>
            <a:srgbClr val="E60011"/>
          </a:solidFill>
        </p:spPr>
        <p:txBody>
          <a:bodyPr vert="horz" wrap="square" lIns="0" tIns="0" rIns="0" bIns="0" rtlCol="0">
            <a:spAutoFit/>
          </a:bodyPr>
          <a:lstStyle/>
          <a:p>
            <a:pPr marL="65405">
              <a:lnSpc>
                <a:spcPts val="4785"/>
              </a:lnSpc>
            </a:pPr>
            <a:r>
              <a:rPr sz="4050" spc="-170">
                <a:solidFill>
                  <a:srgbClr val="FFFFFF"/>
                </a:solidFill>
                <a:latin typeface="Courier New"/>
                <a:cs typeface="Courier New"/>
              </a:rPr>
              <a:t>02</a:t>
            </a:r>
            <a:endParaRPr sz="4050">
              <a:latin typeface="Courier New"/>
              <a:cs typeface="Courier New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800475" y="4562475"/>
            <a:ext cx="723900" cy="733425"/>
          </a:xfrm>
          <a:prstGeom prst="rect">
            <a:avLst/>
          </a:prstGeom>
          <a:solidFill>
            <a:srgbClr val="E60011"/>
          </a:solidFill>
        </p:spPr>
        <p:txBody>
          <a:bodyPr vert="horz" wrap="square" lIns="0" tIns="28575" rIns="0" bIns="0" rtlCol="0">
            <a:spAutoFit/>
          </a:bodyPr>
          <a:lstStyle/>
          <a:p>
            <a:pPr marL="76200">
              <a:lnSpc>
                <a:spcPct val="100000"/>
              </a:lnSpc>
              <a:spcBef>
                <a:spcPts val="225"/>
              </a:spcBef>
            </a:pPr>
            <a:r>
              <a:rPr sz="3750" spc="-140">
                <a:solidFill>
                  <a:srgbClr val="FFFFFF"/>
                </a:solidFill>
                <a:latin typeface="OCR A Extended"/>
                <a:cs typeface="OCR A Extended"/>
              </a:rPr>
              <a:t>03</a:t>
            </a:r>
            <a:endParaRPr sz="3750">
              <a:latin typeface="OCR A Extended"/>
              <a:cs typeface="OCR A Extended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0496550" y="257175"/>
            <a:ext cx="1428750" cy="3429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4765328" y="1645046"/>
            <a:ext cx="6521450" cy="44259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  <a:tabLst>
                <a:tab pos="1322070"/>
                <a:tab pos="4531995"/>
              </a:tabLst>
            </a:pPr>
            <a:r>
              <a:rPr sz="2700" spc="-90">
                <a:solidFill>
                  <a:srgbClr val="3F3F3F"/>
                </a:solidFill>
                <a:latin typeface="Arial"/>
                <a:cs typeface="Arial"/>
              </a:rPr>
              <a:t>«-«ëOë:	</a:t>
            </a:r>
            <a:r>
              <a:rPr sz="2700" spc="-105">
                <a:solidFill>
                  <a:srgbClr val="3F3F3F"/>
                </a:solidFill>
                <a:latin typeface="Arial"/>
                <a:cs typeface="Arial"/>
              </a:rPr>
              <a:t>R9</a:t>
            </a:r>
            <a:r>
              <a:rPr sz="2700" spc="225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2700" spc="245">
                <a:solidFill>
                  <a:srgbClr val="3F3F3F"/>
                </a:solidFill>
                <a:latin typeface="Arial"/>
                <a:cs typeface="Arial"/>
              </a:rPr>
              <a:t>MëBAaOBRB.	</a:t>
            </a:r>
            <a:r>
              <a:rPr sz="2700" spc="125">
                <a:solidFill>
                  <a:srgbClr val="3F3F3F"/>
                </a:solidFill>
                <a:latin typeface="Arial"/>
                <a:cs typeface="Arial"/>
              </a:rPr>
              <a:t>ËBØ&amp;2.sfi&amp;</a:t>
            </a:r>
            <a:endParaRPr sz="27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42775" y="3159125"/>
            <a:ext cx="1221105" cy="4540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800" spc="75">
                <a:solidFill>
                  <a:srgbClr val="3F3F3F"/>
                </a:solidFill>
                <a:latin typeface="Arial"/>
                <a:cs typeface="Arial"/>
              </a:rPr>
              <a:t>BR«Æ:</a:t>
            </a:r>
            <a:endParaRPr sz="2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202005" y="3159125"/>
            <a:ext cx="2581275" cy="4540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800" spc="320">
                <a:solidFill>
                  <a:srgbClr val="3F3F3F"/>
                </a:solidFill>
                <a:latin typeface="Arial"/>
                <a:cs typeface="Arial"/>
              </a:rPr>
              <a:t>“98ØZã"</a:t>
            </a:r>
            <a:r>
              <a:rPr sz="2800" spc="175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2800" spc="195">
                <a:solidFill>
                  <a:srgbClr val="3F3F3F"/>
                </a:solidFill>
                <a:latin typeface="Arial"/>
                <a:cs typeface="Arial"/>
              </a:rPr>
              <a:t>ÄXN</a:t>
            </a:r>
            <a:endParaRPr sz="28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9012832" y="3159125"/>
            <a:ext cx="2694305" cy="4540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800" spc="-260">
                <a:solidFill>
                  <a:srgbClr val="3F3F3F"/>
                </a:solidFill>
                <a:latin typeface="Arial"/>
                <a:cs typeface="Arial"/>
              </a:rPr>
              <a:t>«-«AB&amp; </a:t>
            </a:r>
            <a:r>
              <a:rPr sz="2800" spc="420">
                <a:solidFill>
                  <a:srgbClr val="3F3F3F"/>
                </a:solidFill>
                <a:latin typeface="Arial"/>
                <a:cs typeface="Arial"/>
              </a:rPr>
              <a:t>"z8"</a:t>
            </a:r>
            <a:r>
              <a:rPr sz="2800" spc="-25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2800" spc="370">
                <a:solidFill>
                  <a:srgbClr val="3F3F3F"/>
                </a:solidFill>
                <a:latin typeface="Arial"/>
                <a:cs typeface="Arial"/>
              </a:rPr>
              <a:t>Bfi</a:t>
            </a:r>
            <a:endParaRPr sz="28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742804" y="4635896"/>
            <a:ext cx="4802505" cy="44259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  <a:tabLst>
                <a:tab pos="1624965"/>
                <a:tab pos="3213735"/>
              </a:tabLst>
            </a:pPr>
            <a:r>
              <a:rPr sz="2700" spc="20">
                <a:solidFill>
                  <a:srgbClr val="3F3F3F"/>
                </a:solidFill>
                <a:latin typeface="Arial"/>
                <a:cs typeface="Arial"/>
              </a:rPr>
              <a:t>ßR6@@</a:t>
            </a:r>
            <a:r>
              <a:rPr sz="2700" spc="5">
                <a:solidFill>
                  <a:srgbClr val="3F3F3F"/>
                </a:solidFill>
                <a:latin typeface="Arial"/>
                <a:cs typeface="Arial"/>
              </a:rPr>
              <a:t>:</a:t>
            </a:r>
            <a:r>
              <a:rPr sz="270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2700" spc="210">
                <a:solidFill>
                  <a:srgbClr val="3F3F3F"/>
                </a:solidFill>
                <a:latin typeface="Arial"/>
                <a:cs typeface="Arial"/>
              </a:rPr>
              <a:t>ØRØâA</a:t>
            </a:r>
            <a:r>
              <a:rPr sz="2700" spc="85">
                <a:solidFill>
                  <a:srgbClr val="3F3F3F"/>
                </a:solidFill>
                <a:latin typeface="Arial"/>
                <a:cs typeface="Arial"/>
              </a:rPr>
              <a:t>.</a:t>
            </a:r>
            <a:r>
              <a:rPr sz="270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2700" spc="240">
                <a:solidFill>
                  <a:srgbClr val="3F3F3F"/>
                </a:solidFill>
                <a:latin typeface="Arial"/>
                <a:cs typeface="Arial"/>
              </a:rPr>
              <a:t>BRAÄ&amp;Â</a:t>
            </a:r>
            <a:endParaRPr sz="27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4895850"/>
            <a:ext cx="12192000" cy="8763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2057400"/>
            <a:ext cx="3438525" cy="173355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685510" y="2916634"/>
            <a:ext cx="7389495" cy="87121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602480"/>
              </a:tabLst>
            </a:pPr>
            <a:r>
              <a:rPr sz="5550" spc="-35">
                <a:solidFill>
                  <a:srgbClr val="3F3F3F"/>
                </a:solidFill>
              </a:rPr>
              <a:t>ea!aBaan&amp;xau</a:t>
            </a:r>
            <a:r>
              <a:rPr sz="5550" spc="-15">
                <a:solidFill>
                  <a:srgbClr val="3F3F3F"/>
                </a:solidFill>
              </a:rPr>
              <a:t>.</a:t>
            </a:r>
            <a:r>
              <a:rPr sz="5550">
                <a:solidFill>
                  <a:srgbClr val="3F3F3F"/>
                </a:solidFill>
              </a:rPr>
              <a:t>	</a:t>
            </a:r>
            <a:r>
              <a:rPr sz="5550" spc="-330">
                <a:solidFill>
                  <a:srgbClr val="3F3F3F"/>
                </a:solidFill>
              </a:rPr>
              <a:t>f3aBaz.3na</a:t>
            </a:r>
            <a:endParaRPr sz="555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133350"/>
            <a:ext cx="12192000" cy="66198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791200" y="2124075"/>
            <a:ext cx="695325" cy="28575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962025" y="3181350"/>
            <a:ext cx="9972675" cy="4476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4505325" y="2733675"/>
            <a:ext cx="3257550" cy="4572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514475" y="5076825"/>
            <a:ext cx="1514475" cy="15240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3952875" y="4524375"/>
            <a:ext cx="1524000" cy="885825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952875" y="5448300"/>
            <a:ext cx="1514475" cy="142875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372225" y="5438775"/>
            <a:ext cx="752475" cy="152400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058150" y="4895850"/>
            <a:ext cx="2409825" cy="33337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10475852" y="229393"/>
            <a:ext cx="436880" cy="3352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000" spc="-145">
                <a:solidFill>
                  <a:srgbClr val="F27B7E"/>
                </a:solidFill>
                <a:latin typeface="Arial"/>
                <a:cs typeface="Arial"/>
              </a:rPr>
              <a:t>-QR</a:t>
            </a:r>
            <a:endParaRPr sz="2000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469989" y="452040"/>
            <a:ext cx="449453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774189"/>
              </a:tabLst>
            </a:pPr>
            <a:r>
              <a:rPr sz="3200" spc="-550">
                <a:solidFill>
                  <a:srgbClr val="E60011"/>
                </a:solidFill>
                <a:latin typeface="Arial"/>
                <a:cs typeface="Arial"/>
              </a:rPr>
              <a:t>*  </a:t>
            </a:r>
            <a:r>
              <a:rPr sz="3200" spc="-455">
                <a:solidFill>
                  <a:srgbClr val="E60011"/>
                </a:solidFill>
                <a:latin typeface="Arial"/>
                <a:cs typeface="Arial"/>
              </a:rPr>
              <a:t> </a:t>
            </a:r>
            <a:r>
              <a:rPr sz="3200" i="1" spc="-355">
                <a:solidFill>
                  <a:srgbClr val="3D3D3D"/>
                </a:solidFill>
                <a:latin typeface="Arial"/>
                <a:cs typeface="Arial"/>
              </a:rPr>
              <a:t>7*«*»ÃØ:	</a:t>
            </a:r>
            <a:r>
              <a:rPr sz="3200" i="1" spc="210">
                <a:solidFill>
                  <a:srgbClr val="3D3D3D"/>
                </a:solidFill>
                <a:latin typeface="Arial"/>
                <a:cs typeface="Arial"/>
              </a:rPr>
              <a:t>&amp;GBBØ68N&amp;</a:t>
            </a:r>
            <a:endParaRPr sz="32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317670" y="452040"/>
            <a:ext cx="427482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>
                <a:solidFill>
                  <a:srgbClr val="3D3D3D"/>
                </a:solidFill>
                <a:latin typeface="Arial"/>
                <a:cs typeface="Arial"/>
              </a:rPr>
              <a:t>fiøJAÄQ.-.RØAyŒB@y</a:t>
            </a:r>
            <a:endParaRPr sz="32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498262" y="5376068"/>
            <a:ext cx="86550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-85">
                <a:solidFill>
                  <a:srgbClr val="6D6D6D"/>
                </a:solidFill>
                <a:latin typeface="Arial"/>
                <a:cs typeface="Arial"/>
              </a:rPr>
              <a:t>Bkieglass@</a:t>
            </a:r>
            <a:endParaRPr sz="14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345763" y="5004196"/>
            <a:ext cx="1536065" cy="25209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450" spc="-90">
                <a:solidFill>
                  <a:srgbClr val="909090"/>
                </a:solidFill>
                <a:latin typeface="Arial"/>
                <a:cs typeface="Arial"/>
              </a:rPr>
              <a:t>BluegIassg§gŁØłØ9/</a:t>
            </a:r>
            <a:endParaRPr sz="145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133350"/>
            <a:ext cx="12192000" cy="66198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133350"/>
            <a:ext cx="12192000" cy="66198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133350"/>
            <a:ext cx="12192000" cy="66198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363075" y="6276975"/>
            <a:ext cx="685800" cy="1428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6657975" y="6257925"/>
            <a:ext cx="752475" cy="1428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9363075" y="4762500"/>
            <a:ext cx="923925" cy="14287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57250" y="3067050"/>
            <a:ext cx="4486275" cy="44767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57250" y="3067050"/>
            <a:ext cx="4476750" cy="438150"/>
          </a:xfrm>
          <a:custGeom>
            <a:rect l="l" t="t" r="r" b="b"/>
            <a:pathLst>
              <a:path w="4476750" h="438150">
                <a:moveTo>
                  <a:pt x="0" y="0"/>
                </a:moveTo>
                <a:lnTo>
                  <a:pt x="4476749" y="0"/>
                </a:lnTo>
                <a:lnTo>
                  <a:pt x="4476749" y="438149"/>
                </a:lnTo>
                <a:lnTo>
                  <a:pt x="0" y="438149"/>
                </a:lnTo>
                <a:lnTo>
                  <a:pt x="0" y="0"/>
                </a:lnTo>
                <a:close/>
              </a:path>
            </a:pathLst>
          </a:custGeom>
          <a:solidFill>
            <a:srgbClr val="E600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9353550" y="2924175"/>
            <a:ext cx="2133600" cy="17145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9353550" y="2924175"/>
            <a:ext cx="2124075" cy="161925"/>
          </a:xfrm>
          <a:custGeom>
            <a:rect l="l" t="t" r="r" b="b"/>
            <a:pathLst>
              <a:path w="2124075" h="161925">
                <a:moveTo>
                  <a:pt x="0" y="0"/>
                </a:moveTo>
                <a:lnTo>
                  <a:pt x="2124074" y="0"/>
                </a:lnTo>
                <a:lnTo>
                  <a:pt x="2124074" y="161924"/>
                </a:lnTo>
                <a:lnTo>
                  <a:pt x="0" y="161924"/>
                </a:lnTo>
                <a:lnTo>
                  <a:pt x="0" y="0"/>
                </a:lnTo>
                <a:close/>
              </a:path>
            </a:pathLst>
          </a:custGeom>
          <a:solidFill>
            <a:srgbClr val="E600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9353550" y="4152900"/>
            <a:ext cx="1314450" cy="161925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9353550" y="4152900"/>
            <a:ext cx="1304925" cy="152400"/>
          </a:xfrm>
          <a:custGeom>
            <a:rect l="l" t="t" r="r" b="b"/>
            <a:pathLst>
              <a:path w="1304925" h="152400">
                <a:moveTo>
                  <a:pt x="0" y="0"/>
                </a:moveTo>
                <a:lnTo>
                  <a:pt x="1304924" y="0"/>
                </a:lnTo>
                <a:lnTo>
                  <a:pt x="1304924" y="152399"/>
                </a:lnTo>
                <a:lnTo>
                  <a:pt x="0" y="152399"/>
                </a:lnTo>
                <a:lnTo>
                  <a:pt x="0" y="0"/>
                </a:lnTo>
                <a:close/>
              </a:path>
            </a:pathLst>
          </a:custGeom>
          <a:solidFill>
            <a:srgbClr val="E400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9353550" y="4448175"/>
            <a:ext cx="1285875" cy="161925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9353550" y="4448175"/>
            <a:ext cx="1276350" cy="152400"/>
          </a:xfrm>
          <a:custGeom>
            <a:rect l="l" t="t" r="r" b="b"/>
            <a:pathLst>
              <a:path w="1276350" h="152400">
                <a:moveTo>
                  <a:pt x="0" y="0"/>
                </a:moveTo>
                <a:lnTo>
                  <a:pt x="1276349" y="0"/>
                </a:lnTo>
                <a:lnTo>
                  <a:pt x="1276349" y="152399"/>
                </a:lnTo>
                <a:lnTo>
                  <a:pt x="0" y="152399"/>
                </a:lnTo>
                <a:lnTo>
                  <a:pt x="0" y="0"/>
                </a:lnTo>
                <a:close/>
              </a:path>
            </a:pathLst>
          </a:custGeom>
          <a:solidFill>
            <a:srgbClr val="0A31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9353550" y="5962650"/>
            <a:ext cx="1133475" cy="161925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9353550" y="5962650"/>
            <a:ext cx="1123950" cy="152400"/>
          </a:xfrm>
          <a:custGeom>
            <a:rect l="l" t="t" r="r" b="b"/>
            <a:pathLst>
              <a:path w="1123950" h="152400">
                <a:moveTo>
                  <a:pt x="0" y="0"/>
                </a:moveTo>
                <a:lnTo>
                  <a:pt x="1123949" y="0"/>
                </a:lnTo>
                <a:lnTo>
                  <a:pt x="1123949" y="152399"/>
                </a:lnTo>
                <a:lnTo>
                  <a:pt x="0" y="152399"/>
                </a:lnTo>
                <a:lnTo>
                  <a:pt x="0" y="0"/>
                </a:lnTo>
                <a:close/>
              </a:path>
            </a:pathLst>
          </a:custGeom>
          <a:solidFill>
            <a:srgbClr val="0A31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781050" y="1323975"/>
            <a:ext cx="133350" cy="133350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2105025" y="3914775"/>
            <a:ext cx="3105150" cy="161925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6219825" y="3181350"/>
            <a:ext cx="161925" cy="171450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6219825" y="3409950"/>
            <a:ext cx="171450" cy="171450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6210300" y="3638550"/>
            <a:ext cx="171450" cy="171450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6210300" y="4095750"/>
            <a:ext cx="180975" cy="171450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6210300" y="5019675"/>
            <a:ext cx="180975" cy="171450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6210300" y="5248275"/>
            <a:ext cx="180975" cy="171450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6210300" y="5705475"/>
            <a:ext cx="180975" cy="171450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7953375" y="1314450"/>
            <a:ext cx="3190875" cy="171450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7667625" y="6248400"/>
            <a:ext cx="923925" cy="180975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000125" y="1314450"/>
            <a:ext cx="6838950" cy="171450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704850" y="2419350"/>
            <a:ext cx="4819650" cy="219075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266825" y="4114800"/>
            <a:ext cx="3924300" cy="247650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104775" y="6619875"/>
            <a:ext cx="3390900" cy="133350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7839075" y="1504950"/>
            <a:ext cx="3324225" cy="176212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6686550" y="2419350"/>
            <a:ext cx="4181475" cy="219075"/>
          </a:xfrm>
          <a:prstGeom prst="rect">
            <a:avLst/>
          </a:prstGeom>
          <a:blipFill>
            <a:blip r:embed="rId2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9363075" y="3857625"/>
            <a:ext cx="1304925" cy="142875"/>
          </a:xfrm>
          <a:prstGeom prst="rect">
            <a:avLst/>
          </a:prstGeom>
          <a:blipFill>
            <a:blip r:embed="rId2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10780652" y="229393"/>
            <a:ext cx="939165" cy="3352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  <a:tabLst>
                <a:tab pos="742950"/>
              </a:tabLst>
            </a:pPr>
            <a:r>
              <a:rPr sz="2000" spc="-80">
                <a:solidFill>
                  <a:srgbClr val="F27B7E"/>
                </a:solidFill>
                <a:latin typeface="Arial"/>
                <a:cs typeface="Arial"/>
              </a:rPr>
              <a:t>-	</a:t>
            </a:r>
            <a:r>
              <a:rPr sz="2000" spc="-10">
                <a:solidFill>
                  <a:srgbClr val="F27B7E"/>
                </a:solidFill>
                <a:latin typeface="Arial"/>
                <a:cs typeface="Arial"/>
              </a:rPr>
              <a:t>R</a:t>
            </a:r>
            <a:endParaRPr sz="2000">
              <a:latin typeface="Arial"/>
              <a:cs typeface="Arial"/>
            </a:endParaRPr>
          </a:p>
        </p:txBody>
      </p:sp>
      <p:sp>
        <p:nvSpPr>
          <p:cNvPr id="34" name="object 34"/>
          <p:cNvSpPr txBox="1">
            <a:spLocks noGrp="1"/>
          </p:cNvSpPr>
          <p:nvPr>
            <p:ph type="title"/>
          </p:nvPr>
        </p:nvSpPr>
        <p:spPr>
          <a:xfrm>
            <a:off x="470296" y="461962"/>
            <a:ext cx="9081135" cy="5016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299085"/>
                <a:tab pos="2095500"/>
                <a:tab pos="6677659"/>
              </a:tabLst>
            </a:pPr>
            <a:r>
              <a:rPr spc="-505">
                <a:solidFill>
                  <a:srgbClr val="E60011"/>
                </a:solidFill>
                <a:latin typeface="Arial"/>
                <a:cs typeface="Arial"/>
              </a:rPr>
              <a:t>*	</a:t>
            </a:r>
            <a:r>
              <a:rPr spc="204">
                <a:solidFill>
                  <a:srgbClr val="3D3D3D"/>
                </a:solidFill>
                <a:latin typeface="Arial"/>
                <a:cs typeface="Arial"/>
              </a:rPr>
              <a:t>X@A66:	</a:t>
            </a:r>
            <a:r>
              <a:rPr spc="-120">
                <a:solidFill>
                  <a:srgbClr val="3D3D3D"/>
                </a:solidFill>
                <a:latin typeface="Arial"/>
                <a:cs typeface="Arial"/>
              </a:rPr>
              <a:t>6Q«-«D2QR!1!R&amp;</a:t>
            </a:r>
            <a:r>
              <a:rPr spc="-215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pc="-175">
                <a:solidFill>
                  <a:srgbClr val="3D3D3D"/>
                </a:solidFill>
                <a:latin typeface="Arial"/>
                <a:cs typeface="Arial"/>
              </a:rPr>
              <a:t>OBï*«-«.	</a:t>
            </a:r>
            <a:r>
              <a:rPr spc="55">
                <a:solidFill>
                  <a:srgbClr val="3D3D3D"/>
                </a:solidFill>
                <a:latin typeface="Arial"/>
                <a:cs typeface="Arial"/>
              </a:rPr>
              <a:t>4ÜMASAQ@</a:t>
            </a:r>
          </a:p>
        </p:txBody>
      </p:sp>
      <p:sp>
        <p:nvSpPr>
          <p:cNvPr id="35" name="object 35"/>
          <p:cNvSpPr txBox="1"/>
          <p:nvPr/>
        </p:nvSpPr>
        <p:spPr>
          <a:xfrm>
            <a:off x="972393" y="1331515"/>
            <a:ext cx="6553200" cy="4184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449705"/>
                <a:tab pos="1786255"/>
                <a:tab pos="5140325"/>
              </a:tabLst>
            </a:pPr>
            <a:r>
              <a:rPr sz="2550" spc="-390">
                <a:solidFill>
                  <a:srgbClr val="FF0007"/>
                </a:solidFill>
                <a:latin typeface="Arial"/>
                <a:cs typeface="Arial"/>
              </a:rPr>
              <a:t>Maî8îWJ9•"•.	</a:t>
            </a:r>
            <a:r>
              <a:rPr sz="2550" spc="-565">
                <a:solidFill>
                  <a:srgbClr val="595959"/>
                </a:solidFill>
                <a:latin typeface="Arial"/>
                <a:cs typeface="Arial"/>
              </a:rPr>
              <a:t>îB	</a:t>
            </a:r>
            <a:r>
              <a:rPr sz="2550" spc="-229">
                <a:solidFill>
                  <a:srgbClr val="595959"/>
                </a:solidFill>
                <a:latin typeface="Arial"/>
                <a:cs typeface="Arial"/>
              </a:rPr>
              <a:t>6x&amp;æ. </a:t>
            </a:r>
            <a:r>
              <a:rPr sz="2550" spc="-20">
                <a:solidFill>
                  <a:srgbClr val="959595"/>
                </a:solidFill>
                <a:latin typeface="Arial"/>
                <a:cs typeface="Arial"/>
              </a:rPr>
              <a:t>1&amp;.</a:t>
            </a:r>
            <a:r>
              <a:rPr sz="2550" spc="-45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2550" spc="-130">
                <a:solidFill>
                  <a:srgbClr val="595959"/>
                </a:solidFill>
                <a:latin typeface="Arial"/>
                <a:cs typeface="Arial"/>
              </a:rPr>
              <a:t>6BaB.</a:t>
            </a:r>
            <a:r>
              <a:rPr sz="2550" spc="-135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2550" spc="-495">
                <a:solidFill>
                  <a:srgbClr val="595959"/>
                </a:solidFill>
                <a:latin typeface="Arial"/>
                <a:cs typeface="Arial"/>
              </a:rPr>
              <a:t>B—AîB.	</a:t>
            </a:r>
            <a:r>
              <a:rPr sz="2550" spc="-350">
                <a:solidFill>
                  <a:srgbClr val="FFDB9A"/>
                </a:solidFill>
                <a:latin typeface="Arial"/>
                <a:cs typeface="Arial"/>
              </a:rPr>
              <a:t>IitRUTaî8îWJ</a:t>
            </a:r>
            <a:endParaRPr sz="2550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1236593" y="5423296"/>
            <a:ext cx="356235" cy="25209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450" spc="45">
                <a:solidFill>
                  <a:srgbClr val="F2E4AF"/>
                </a:solidFill>
                <a:latin typeface="Arial"/>
                <a:cs typeface="Arial"/>
              </a:rPr>
              <a:t>Ibltt</a:t>
            </a:r>
            <a:endParaRPr sz="1450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2326605" y="5423296"/>
            <a:ext cx="2602230" cy="25209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450" spc="60">
                <a:solidFill>
                  <a:srgbClr val="9C9C9C"/>
                </a:solidFill>
                <a:latin typeface="Arial"/>
                <a:cs typeface="Arial"/>
              </a:rPr>
              <a:t>B </a:t>
            </a:r>
            <a:r>
              <a:rPr sz="1450" spc="140">
                <a:solidFill>
                  <a:srgbClr val="5E5E5E"/>
                </a:solidFill>
                <a:latin typeface="Arial"/>
                <a:cs typeface="Arial"/>
              </a:rPr>
              <a:t>Bï2. </a:t>
            </a:r>
            <a:r>
              <a:rPr sz="1450" spc="-60">
                <a:solidFill>
                  <a:srgbClr val="565656"/>
                </a:solidFill>
                <a:latin typeface="Arial"/>
                <a:cs typeface="Arial"/>
              </a:rPr>
              <a:t>Peet's </a:t>
            </a:r>
            <a:r>
              <a:rPr sz="1450" spc="-65">
                <a:solidFill>
                  <a:srgbClr val="595959"/>
                </a:solidFill>
                <a:latin typeface="Arial"/>
                <a:cs typeface="Arial"/>
              </a:rPr>
              <a:t>Coffee</a:t>
            </a:r>
            <a:r>
              <a:rPr sz="1450" spc="-105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1450" spc="55">
                <a:solidFill>
                  <a:srgbClr val="595959"/>
                </a:solidFill>
                <a:latin typeface="Arial"/>
                <a:cs typeface="Arial"/>
              </a:rPr>
              <a:t>JB9M8îR</a:t>
            </a:r>
            <a:endParaRPr sz="145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9342041" y="3131560"/>
            <a:ext cx="1727200" cy="59690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80"/>
              </a:spcBef>
            </a:pPr>
            <a:r>
              <a:rPr sz="1550" spc="-35">
                <a:solidFill>
                  <a:srgbClr val="E60011"/>
                </a:solidFill>
                <a:latin typeface="Courier New"/>
                <a:cs typeface="Courier New"/>
              </a:rPr>
              <a:t>EEEEEE#EEE##</a:t>
            </a:r>
            <a:r>
              <a:rPr sz="1550" spc="-195">
                <a:solidFill>
                  <a:srgbClr val="E60011"/>
                </a:solidFill>
                <a:latin typeface="Courier New"/>
                <a:cs typeface="Courier New"/>
              </a:rPr>
              <a:t> </a:t>
            </a:r>
            <a:r>
              <a:rPr sz="1550" spc="-45">
                <a:solidFill>
                  <a:srgbClr val="595975"/>
                </a:solidFill>
                <a:latin typeface="Courier New"/>
                <a:cs typeface="Courier New"/>
              </a:rPr>
              <a:t>34</a:t>
            </a:r>
            <a:endParaRPr sz="1550">
              <a:latin typeface="Courier New"/>
              <a:cs typeface="Courier New"/>
            </a:endParaRPr>
          </a:p>
          <a:p>
            <a:pPr marR="254635" algn="r">
              <a:lnSpc>
                <a:spcPct val="100000"/>
              </a:lnSpc>
              <a:spcBef>
                <a:spcPts val="315"/>
              </a:spcBef>
            </a:pPr>
            <a:r>
              <a:rPr sz="1700" spc="-110">
                <a:solidFill>
                  <a:srgbClr val="5D5D5D"/>
                </a:solidFill>
                <a:latin typeface="Courier New"/>
                <a:cs typeface="Courier New"/>
              </a:rPr>
              <a:t>28</a:t>
            </a:r>
            <a:endParaRPr sz="1700">
              <a:latin typeface="Courier New"/>
              <a:cs typeface="Courier New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9341623" y="4605734"/>
            <a:ext cx="1265555" cy="1244600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marL="1032510">
              <a:lnSpc>
                <a:spcPct val="100000"/>
              </a:lnSpc>
              <a:spcBef>
                <a:spcPts val="520"/>
              </a:spcBef>
            </a:pPr>
            <a:r>
              <a:rPr sz="1650" spc="-130">
                <a:solidFill>
                  <a:srgbClr val="89A8B8"/>
                </a:solidFill>
                <a:latin typeface="Courier New"/>
                <a:cs typeface="Courier New"/>
              </a:rPr>
              <a:t>23</a:t>
            </a:r>
            <a:endParaRPr sz="1650">
              <a:latin typeface="Courier New"/>
              <a:cs typeface="Courier New"/>
            </a:endParaRPr>
          </a:p>
          <a:p>
            <a:pPr marL="1032510">
              <a:lnSpc>
                <a:spcPct val="100000"/>
              </a:lnSpc>
              <a:spcBef>
                <a:spcPts val="420"/>
              </a:spcBef>
            </a:pPr>
            <a:r>
              <a:rPr sz="1650" spc="-130">
                <a:solidFill>
                  <a:srgbClr val="0A318E"/>
                </a:solidFill>
                <a:latin typeface="Courier New"/>
                <a:cs typeface="Courier New"/>
              </a:rPr>
              <a:t>23</a:t>
            </a:r>
            <a:endParaRPr sz="1650">
              <a:latin typeface="Courier New"/>
              <a:cs typeface="Courier New"/>
            </a:endParaRPr>
          </a:p>
          <a:p>
            <a:pPr marL="12700" marR="52069">
              <a:lnSpc>
                <a:spcPct val="121200"/>
              </a:lnSpc>
            </a:pPr>
            <a:r>
              <a:rPr sz="1650" spc="45">
                <a:solidFill>
                  <a:srgbClr val="595959"/>
                </a:solidFill>
                <a:latin typeface="Courier New"/>
                <a:cs typeface="Courier New"/>
              </a:rPr>
              <a:t>EEEEEE#22  EEEEEE422</a:t>
            </a:r>
            <a:endParaRPr sz="1650">
              <a:latin typeface="Courier New"/>
              <a:cs typeface="Courier New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10117901" y="6155134"/>
            <a:ext cx="252729" cy="299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800" spc="-195">
                <a:solidFill>
                  <a:srgbClr val="545454"/>
                </a:solidFill>
                <a:latin typeface="Courier New"/>
                <a:cs typeface="Courier New"/>
              </a:rPr>
              <a:t>s7</a:t>
            </a:r>
            <a:endParaRPr sz="1800">
              <a:latin typeface="Courier New"/>
              <a:cs typeface="Courier New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10848647" y="6155134"/>
            <a:ext cx="616585" cy="299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800" spc="5">
                <a:solidFill>
                  <a:srgbClr val="878787"/>
                </a:solidFill>
                <a:latin typeface="Courier New"/>
                <a:cs typeface="Courier New"/>
              </a:rPr>
              <a:t>tŒ:</a:t>
            </a:r>
            <a:r>
              <a:rPr sz="1800" spc="-855">
                <a:solidFill>
                  <a:srgbClr val="878787"/>
                </a:solidFill>
                <a:latin typeface="Courier New"/>
                <a:cs typeface="Courier New"/>
              </a:rPr>
              <a:t> </a:t>
            </a:r>
            <a:r>
              <a:rPr sz="1800" spc="5">
                <a:solidFill>
                  <a:srgbClr val="9C8C9E"/>
                </a:solidFill>
                <a:latin typeface="Courier New"/>
                <a:cs typeface="Courier New"/>
              </a:rPr>
              <a:t>x</a:t>
            </a:r>
            <a:endParaRPr sz="1800">
              <a:latin typeface="Courier New"/>
              <a:cs typeface="Courier New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133350"/>
            <a:ext cx="12192000" cy="66198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495425" y="2495550"/>
            <a:ext cx="3019425" cy="19716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705350" y="3914775"/>
            <a:ext cx="666750" cy="7524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0496550" y="257175"/>
            <a:ext cx="1428750" cy="3429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04775" y="6619875"/>
            <a:ext cx="3381375" cy="1333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69989" y="452040"/>
            <a:ext cx="610679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74320"/>
                <a:tab pos="2088514"/>
              </a:tabLst>
            </a:pPr>
            <a:r>
              <a:rPr sz="3200" spc="-550">
                <a:solidFill>
                  <a:srgbClr val="E60011"/>
                </a:solidFill>
                <a:latin typeface="Arial"/>
                <a:cs typeface="Arial"/>
              </a:rPr>
              <a:t>*	</a:t>
            </a:r>
            <a:r>
              <a:rPr sz="3200" i="1" spc="305">
                <a:solidFill>
                  <a:srgbClr val="3B3B3B"/>
                </a:solidFill>
                <a:latin typeface="Arial"/>
                <a:cs typeface="Arial"/>
              </a:rPr>
              <a:t>B&amp;€&amp;&amp;</a:t>
            </a:r>
            <a:r>
              <a:rPr sz="3200" i="1" spc="-50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3200" i="1" spc="-204">
                <a:solidFill>
                  <a:srgbClr val="3F3F3F"/>
                </a:solidFill>
                <a:latin typeface="Arial"/>
                <a:cs typeface="Arial"/>
              </a:rPr>
              <a:t>:	</a:t>
            </a:r>
            <a:r>
              <a:rPr sz="3200" spc="-155">
                <a:solidFill>
                  <a:srgbClr val="3D3D3D"/>
                </a:solidFill>
                <a:latin typeface="Arial"/>
                <a:cs typeface="Arial"/>
              </a:rPr>
              <a:t>@9&amp;@«-»&amp;N&amp;&amp;&amp;s&amp;ÜT</a:t>
            </a:r>
            <a:endParaRPr sz="3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721260" y="1550590"/>
            <a:ext cx="4691380" cy="4184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550" spc="-70">
                <a:solidFill>
                  <a:srgbClr val="595959"/>
                </a:solidFill>
                <a:latin typeface="Courier New"/>
                <a:cs typeface="Courier New"/>
              </a:rPr>
              <a:t>zo2aÆAMRfiJRNBEMÆÆKMfiŒLK</a:t>
            </a:r>
            <a:endParaRPr sz="2550">
              <a:latin typeface="Courier New"/>
              <a:cs typeface="Courier New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141807" y="4565253"/>
            <a:ext cx="424815" cy="27559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650" spc="-160">
                <a:solidFill>
                  <a:srgbClr val="595959"/>
                </a:solidFill>
                <a:latin typeface="Arial"/>
                <a:cs typeface="Arial"/>
              </a:rPr>
              <a:t>6.5%</a:t>
            </a:r>
            <a:endParaRPr sz="165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241456" y="5709443"/>
            <a:ext cx="77597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335">
                <a:solidFill>
                  <a:srgbClr val="676767"/>
                </a:solidFill>
                <a:latin typeface="Courier New"/>
                <a:cs typeface="Courier New"/>
              </a:rPr>
              <a:t>•3RÜI</a:t>
            </a:r>
            <a:endParaRPr sz="1400">
              <a:latin typeface="Courier New"/>
              <a:cs typeface="Courier New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155856" y="5709443"/>
            <a:ext cx="69405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30">
                <a:solidFill>
                  <a:srgbClr val="6B6B6B"/>
                </a:solidFill>
                <a:latin typeface="Courier New"/>
                <a:cs typeface="Courier New"/>
              </a:rPr>
              <a:t>•3-*OP</a:t>
            </a:r>
            <a:endParaRPr sz="1400">
              <a:latin typeface="Courier New"/>
              <a:cs typeface="Courier New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034657" y="5709443"/>
            <a:ext cx="76835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-10">
                <a:solidFill>
                  <a:srgbClr val="626262"/>
                </a:solidFill>
                <a:latin typeface="Courier New"/>
                <a:cs typeface="Courier New"/>
              </a:rPr>
              <a:t>°**-*0R</a:t>
            </a:r>
            <a:endParaRPr sz="1400">
              <a:latin typeface="Courier New"/>
              <a:cs typeface="Courier New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984656" y="5709443"/>
            <a:ext cx="76835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-10">
                <a:solidFill>
                  <a:srgbClr val="606060"/>
                </a:solidFill>
                <a:latin typeface="Courier New"/>
                <a:cs typeface="Courier New"/>
              </a:rPr>
              <a:t>•*I-50R</a:t>
            </a:r>
            <a:endParaRPr sz="1400">
              <a:latin typeface="Courier New"/>
              <a:cs typeface="Courier New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937156" y="5709443"/>
            <a:ext cx="85725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-30">
                <a:solidFill>
                  <a:srgbClr val="626262"/>
                </a:solidFill>
                <a:latin typeface="Courier New"/>
                <a:cs typeface="Courier New"/>
              </a:rPr>
              <a:t>•5*-*00R</a:t>
            </a:r>
            <a:endParaRPr sz="1400">
              <a:latin typeface="Courier New"/>
              <a:cs typeface="Courier New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984906" y="5709443"/>
            <a:ext cx="92964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89865" indent="-177800">
              <a:lnSpc>
                <a:spcPct val="100000"/>
              </a:lnSpc>
              <a:spcBef>
                <a:spcPts val="105"/>
              </a:spcBef>
              <a:buClr>
                <a:srgbClr val="661328"/>
              </a:buClr>
              <a:buChar char="•"/>
              <a:tabLst>
                <a:tab pos="190500"/>
              </a:tabLst>
            </a:pPr>
            <a:r>
              <a:rPr sz="1400" spc="105">
                <a:solidFill>
                  <a:srgbClr val="606060"/>
                </a:solidFill>
                <a:latin typeface="Courier New"/>
                <a:cs typeface="Courier New"/>
              </a:rPr>
              <a:t>l00RrI</a:t>
            </a:r>
            <a:endParaRPr sz="1400">
              <a:latin typeface="Courier New"/>
              <a:cs typeface="Courier New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522766" y="3327400"/>
            <a:ext cx="520700" cy="2635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550" spc="-105">
                <a:solidFill>
                  <a:srgbClr val="595959"/>
                </a:solidFill>
                <a:latin typeface="Arial"/>
                <a:cs typeface="Arial"/>
              </a:rPr>
              <a:t>90.6%</a:t>
            </a:r>
            <a:endParaRPr sz="155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133350"/>
            <a:ext cx="12192000" cy="66198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775" y="3048000"/>
            <a:ext cx="10429875" cy="27336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305050" y="3076575"/>
            <a:ext cx="428625" cy="4286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095375" y="6029325"/>
            <a:ext cx="76200" cy="10477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781050" y="1314450"/>
            <a:ext cx="10563225" cy="37147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781050" y="1819275"/>
            <a:ext cx="9067800" cy="180975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066800" y="2705100"/>
            <a:ext cx="1552575" cy="742950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876300" y="3990975"/>
            <a:ext cx="1905000" cy="990600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195873" y="3719115"/>
            <a:ext cx="728345" cy="2279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300" spc="80">
                <a:solidFill>
                  <a:srgbClr val="878787"/>
                </a:solidFill>
                <a:latin typeface="Trebuchet MS"/>
                <a:cs typeface="Trebuchet MS"/>
              </a:rPr>
              <a:t>5älud@Ÿ</a:t>
            </a:r>
            <a:endParaRPr sz="1300">
              <a:latin typeface="Trebuchet MS"/>
              <a:cs typeface="Trebuchet MS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074534" y="3719115"/>
            <a:ext cx="320675" cy="2279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300" spc="-40">
                <a:solidFill>
                  <a:srgbClr val="878787"/>
                </a:solidFill>
                <a:latin typeface="Trebuchet MS"/>
                <a:cs typeface="Trebuchet MS"/>
              </a:rPr>
              <a:t>@łÏE</a:t>
            </a:r>
            <a:endParaRPr sz="1300">
              <a:latin typeface="Trebuchet MS"/>
              <a:cs typeface="Trebuchet MS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101376" y="5957887"/>
            <a:ext cx="295275" cy="215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spc="-35">
                <a:solidFill>
                  <a:srgbClr val="5B5B5B"/>
                </a:solidFill>
                <a:latin typeface="Cambria"/>
                <a:cs typeface="Cambria"/>
              </a:rPr>
              <a:t>20D</a:t>
            </a:r>
            <a:endParaRPr sz="1250">
              <a:latin typeface="Cambria"/>
              <a:cs typeface="Cambri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219832" y="5957887"/>
            <a:ext cx="292100" cy="215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spc="-45">
                <a:solidFill>
                  <a:srgbClr val="606060"/>
                </a:solidFill>
                <a:latin typeface="Cambria"/>
                <a:cs typeface="Cambria"/>
              </a:rPr>
              <a:t>40D</a:t>
            </a:r>
            <a:endParaRPr sz="1250">
              <a:latin typeface="Cambria"/>
              <a:cs typeface="Cambri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1994" y="6528196"/>
            <a:ext cx="3419475" cy="25209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450" spc="145">
                <a:solidFill>
                  <a:srgbClr val="8C8C8C"/>
                </a:solidFill>
                <a:latin typeface="OCR A Extended"/>
                <a:cs typeface="OCR A Extended"/>
              </a:rPr>
              <a:t>ÆNep:</a:t>
            </a:r>
            <a:r>
              <a:rPr sz="1450" spc="-570">
                <a:solidFill>
                  <a:srgbClr val="8C8C8C"/>
                </a:solidFill>
                <a:latin typeface="OCR A Extended"/>
                <a:cs typeface="OCR A Extended"/>
              </a:rPr>
              <a:t> </a:t>
            </a:r>
            <a:r>
              <a:rPr sz="1450" spc="285">
                <a:solidFill>
                  <a:srgbClr val="8C8C8C"/>
                </a:solidFill>
                <a:latin typeface="OCR A Extended"/>
                <a:cs typeface="OCR A Extended"/>
              </a:rPr>
              <a:t>igX#</a:t>
            </a:r>
            <a:r>
              <a:rPr sz="1450" spc="-50">
                <a:solidFill>
                  <a:srgbClr val="8C8C8C"/>
                </a:solidFill>
                <a:latin typeface="OCR A Extended"/>
                <a:cs typeface="OCR A Extended"/>
              </a:rPr>
              <a:t> </a:t>
            </a:r>
            <a:r>
              <a:rPr sz="1450" spc="-350">
                <a:solidFill>
                  <a:srgbClr val="8C8C8C"/>
                </a:solidFill>
                <a:latin typeface="OCR A Extended"/>
                <a:cs typeface="OCR A Extended"/>
              </a:rPr>
              <a:t>,</a:t>
            </a:r>
            <a:r>
              <a:rPr sz="1450" spc="-295">
                <a:solidFill>
                  <a:srgbClr val="8C8C8C"/>
                </a:solidFill>
                <a:latin typeface="OCR A Extended"/>
                <a:cs typeface="OCR A Extended"/>
              </a:rPr>
              <a:t> </a:t>
            </a:r>
            <a:r>
              <a:rPr sz="1450" spc="-145">
                <a:solidFill>
                  <a:srgbClr val="8C8C8C"/>
                </a:solidFill>
                <a:latin typeface="OCR A Extended"/>
                <a:cs typeface="OCR A Extended"/>
              </a:rPr>
              <a:t>mmG›tB</a:t>
            </a:r>
            <a:r>
              <a:rPr sz="1450" spc="-140">
                <a:solidFill>
                  <a:srgbClr val="8C8C8C"/>
                </a:solidFill>
                <a:latin typeface="OCR A Extended"/>
                <a:cs typeface="OCR A Extended"/>
              </a:rPr>
              <a:t> </a:t>
            </a:r>
            <a:r>
              <a:rPr sz="1450" spc="-145">
                <a:solidFill>
                  <a:srgbClr val="8C8C8C"/>
                </a:solidFill>
                <a:latin typeface="OCR A Extended"/>
                <a:cs typeface="OCR A Extended"/>
              </a:rPr>
              <a:t>{e7Ai2o234i2g</a:t>
            </a:r>
            <a:endParaRPr sz="1450">
              <a:latin typeface="OCR A Extended"/>
              <a:cs typeface="OCR A Extended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4073685" y="2293540"/>
            <a:ext cx="4001770" cy="4184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550" spc="-175">
                <a:solidFill>
                  <a:srgbClr val="545454"/>
                </a:solidFill>
                <a:latin typeface="Courier New"/>
                <a:cs typeface="Courier New"/>
              </a:rPr>
              <a:t>zo2zÆANÜWBfilRAô*°NÆRNR</a:t>
            </a:r>
            <a:endParaRPr sz="2550">
              <a:latin typeface="Courier New"/>
              <a:cs typeface="Courier New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323189" y="5947965"/>
            <a:ext cx="297815" cy="2279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300" spc="-75">
                <a:solidFill>
                  <a:srgbClr val="606060"/>
                </a:solidFill>
                <a:latin typeface="OCR A Extended"/>
                <a:cs typeface="OCR A Extended"/>
              </a:rPr>
              <a:t>600</a:t>
            </a:r>
            <a:endParaRPr sz="1300">
              <a:latin typeface="OCR A Extended"/>
              <a:cs typeface="OCR A Extended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446044" y="5957887"/>
            <a:ext cx="286385" cy="215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spc="-15">
                <a:solidFill>
                  <a:srgbClr val="606060"/>
                </a:solidFill>
                <a:latin typeface="Cambria"/>
                <a:cs typeface="Cambria"/>
              </a:rPr>
              <a:t>800</a:t>
            </a:r>
            <a:endParaRPr sz="1250">
              <a:latin typeface="Cambria"/>
              <a:cs typeface="Cambri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498126" y="5957887"/>
            <a:ext cx="413384" cy="215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>
                <a:solidFill>
                  <a:srgbClr val="606060"/>
                </a:solidFill>
                <a:latin typeface="Cambria"/>
                <a:cs typeface="Cambria"/>
              </a:rPr>
              <a:t>1,000</a:t>
            </a:r>
            <a:endParaRPr sz="1250">
              <a:latin typeface="Cambria"/>
              <a:cs typeface="Cambri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612551" y="5957887"/>
            <a:ext cx="413384" cy="215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>
                <a:solidFill>
                  <a:srgbClr val="5D5D5D"/>
                </a:solidFill>
                <a:latin typeface="Cambria"/>
                <a:cs typeface="Cambria"/>
              </a:rPr>
              <a:t>1,200</a:t>
            </a:r>
            <a:endParaRPr sz="1250">
              <a:latin typeface="Cambria"/>
              <a:cs typeface="Cambri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722052" y="5947965"/>
            <a:ext cx="415290" cy="2279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300" spc="-175">
                <a:solidFill>
                  <a:srgbClr val="606060"/>
                </a:solidFill>
                <a:latin typeface="Courier New"/>
                <a:cs typeface="Courier New"/>
              </a:rPr>
              <a:t>1,400</a:t>
            </a:r>
            <a:endParaRPr sz="1300">
              <a:latin typeface="Courier New"/>
              <a:cs typeface="Courier New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836477" y="5947965"/>
            <a:ext cx="415290" cy="2279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300" spc="-175">
                <a:solidFill>
                  <a:srgbClr val="606060"/>
                </a:solidFill>
                <a:latin typeface="Courier New"/>
                <a:cs typeface="Courier New"/>
              </a:rPr>
              <a:t>1,600</a:t>
            </a:r>
            <a:endParaRPr sz="1300">
              <a:latin typeface="Courier New"/>
              <a:cs typeface="Courier New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0966999" y="5947965"/>
            <a:ext cx="403860" cy="2279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300" spc="15">
                <a:solidFill>
                  <a:srgbClr val="606060"/>
                </a:solidFill>
                <a:latin typeface="Cambria"/>
                <a:cs typeface="Cambria"/>
              </a:rPr>
              <a:t>ï,B00</a:t>
            </a:r>
            <a:endParaRPr sz="1300">
              <a:latin typeface="Cambria"/>
              <a:cs typeface="Cambri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https://d.book118.com/205130222021011041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Times New Roman</vt:lpstr>
      <vt:lpstr>OCR A Extended</vt:lpstr>
      <vt:lpstr>Courier New</vt:lpstr>
      <vt:lpstr>Trebuchet MS</vt:lpstr>
      <vt:lpstr>Cambria</vt:lpstr>
      <vt:lpstr>Office Theme</vt:lpstr>
      <vt:lpstr>PowerPoint Presentation</vt:lpstr>
      <vt:lpstr>PowerPoint Presentation</vt:lpstr>
      <vt:lpstr>ea!aBaan&amp;xau.	f3aBaz.3na</vt:lpstr>
      <vt:lpstr>PowerPoint Presentation</vt:lpstr>
      <vt:lpstr>*   7*«*»ÃØ:	&amp;GBBØ68N&amp;</vt:lpstr>
      <vt:lpstr>PowerPoint Presentation</vt:lpstr>
      <vt:lpstr>PowerPoint Presentation</vt:lpstr>
      <vt:lpstr>PowerPoint Presentation</vt:lpstr>
      <vt:lpstr>*	X@A66:	6Q«-«D2QR!1!R&amp; OBï*«-«.	4ÜMASAQ@</vt:lpstr>
      <vt:lpstr>PowerPoint Presentation</vt:lpstr>
      <vt:lpstr>*	B&amp;€&amp;&amp; :	@9&amp;@«-»&amp;N&amp;&amp;&amp;s&amp;ÜT</vt:lpstr>
      <vt:lpstr>PowerPoint Presentation</vt:lpstr>
      <vt:lpstr>zo2zÆANÜWBfilRAô*°NÆRNR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2024-09-01T12:19:19.607</cp:lastPrinted>
  <dcterms:created xsi:type="dcterms:W3CDTF">2024-09-01T04:19:19Z</dcterms:created>
  <dcterms:modified xsi:type="dcterms:W3CDTF">2024-09-01T04:19:20Z</dcterms:modified>
</cp:coreProperties>
</file>