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767504D-9A66-4EFD-AE94-52CD0BC726B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55BC3-89F8-44C9-A7DB-92DA457CF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E1EB5-9942-4A18-A4C4-12BB671C9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A0F48-BF63-4920-9C04-8F723EB70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382E0-DA5B-468C-A8C9-1207CC294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3901E-8C97-4C67-AD2F-D9D8CCAA8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EEA54-CC87-47BE-9C53-E5A888225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E861BC-F4F9-41F6-A35A-EF121C439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CAAE5-6622-4FD4-A0C4-9852582F3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09382-2DF9-4D8B-A7C8-59E608CC4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7F501-5C63-4787-BA37-C243BB19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9288C-B1E1-403F-8AC3-F0140D46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A91FE68-E1ED-4021-B5A5-FA1F914A42C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F87E618-1F4D-4F05-BC86-506819A968D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3112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企业礼仪培训助你快速适应职业环境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企业社交礼仪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职场礼仪与职业发展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企业礼仪是指在职场环境中遵守的行为规范和文化习惯。礼仪不仅体现了一个人的素质和教养，也是企业形象的重要组成部分。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形象塑造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帮助员工建立良好的职业形象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增进员工间的互信和合作关系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职场礼仪不是天生具备的，需要通过培训学习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有效的礼仪培训可以提升员工整体素质和工作效率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帮助员工了解职场礼仪的要求。提升员工的个人修养和自信心，塑造积极的工作态度和团队合作精神。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帮助员工了解职场礼仪的要求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修养提升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提升员工的个人修养和自信心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塑造积极的工作态度和团队合作精神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尊重他人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尊重他人是企业礼仪的基本原则之一。这不仅包括尊重他人的时间、空间、权利，还有尊重他人的感受。只有在相互尊重的基础上，才能够建立良好的职业关系。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保持专业形象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保持专业形象是企业礼仪中至关重要的一环。这涵盖了仪表端庄、言行得体以及谨言慎行等方面。只有保持良好的专业形象，才能够在职场中树立自己的职业形象，赢得他人的尊重和信任。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沟通与表达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清晰有效的沟通是企业成功的关键。在职场中，学会用礼貌、准确、明了的语言与他人交流是非常重要的。良好的沟通技巧能够帮助我们更好地理解他人、协调工作，推动团队目标的实现。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培养团队合作精神有利于工作效率的提升。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团队合作也是企业文化建设的重要环节。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重要的价值观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团队合作是企业中不可或缺的重要价值观之一。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尊重时间、空间、权利和感受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用礼貌、准确、明了的语言与他人交流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沟通与表达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仪表端庄、言行得体和谨言慎行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尊重时间、空间、权利和感受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仪表端庄、言行得体和谨言慎行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用礼貌、准确、明了的语言与他人交流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沟通与表达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重要的价值观、工作效率提升、企业文化建设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商务社交的重要性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商务社交是建立职业人脉和业务关系的重要途径。学会正确的商务社交礼仪对职业生涯发展至关重要。在职场中，良好的社交能力能够帮助个人建立更广泛的人脉，促进合作和发展。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商务社交礼仪的要点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微笑是最好的礼仪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面部表情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保持姿势端正，态度诚恳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着装要得体，符合场合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穿着打扮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主动与人交谈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正确使用餐具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不喧哗聊天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结束礼仪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向主人致谢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离开时礼貌告别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商务宴会礼仪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提前了解宴会安排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注意仪容仪表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商务礼仪的文化差异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理解并尊重不同国家和地区的礼仪习惯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尊重不同文化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了解文化差异有助于企业在国际市场中更好地交流合作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跨国经营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https://d.book118.com/205131120014011130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企业礼仪培训助你快速适应职业环境</vt:lpstr>
      <vt:lpstr>目录</vt:lpstr>
      <vt:lpstr>第一章 企业礼仪培训的重要性</vt:lpstr>
      <vt:lpstr> </vt:lpstr>
      <vt:lpstr>企业礼仪的价值</vt:lpstr>
      <vt:lpstr>企业礼仪培训的必要性</vt:lpstr>
      <vt:lpstr>企业礼仪培训的目标</vt:lpstr>
      <vt:lpstr>企业礼仪培训的目标</vt:lpstr>
      <vt:lpstr>第2章 企业礼仪的基本原则</vt:lpstr>
      <vt:lpstr>尊重他人</vt:lpstr>
      <vt:lpstr>保持专业形象</vt:lpstr>
      <vt:lpstr> </vt:lpstr>
      <vt:lpstr>团队合作</vt:lpstr>
      <vt:lpstr>企业礼仪的基本原则</vt:lpstr>
      <vt:lpstr>企业礼仪</vt:lpstr>
      <vt:lpstr>第3章 企业社交礼仪</vt:lpstr>
      <vt:lpstr> </vt:lpstr>
      <vt:lpstr>商务社交礼仪的要点</vt:lpstr>
      <vt:lpstr>商务宴会礼仪</vt:lpstr>
      <vt:lpstr>商务礼仪的文化差异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2024-09-29T15:11:46.284</cp:lastPrinted>
  <dcterms:created xsi:type="dcterms:W3CDTF">2024-09-29T07:11:46Z</dcterms:created>
  <dcterms:modified xsi:type="dcterms:W3CDTF">2024-09-29T07:11:48Z</dcterms:modified>
</cp:coreProperties>
</file>