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1F872-A3BD-4F41-B985-78FEA81A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FD25C-F7D2-456F-A9A5-C7639812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6C8B9-073C-4624-A3EB-9B5E58A71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002DB-01CA-4112-BF33-A7239AAD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668B5-FD81-4748-84A5-C29F106E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24697-36E6-435A-BBE2-DA90666A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21DAA-3AA0-4473-9448-1BB24F97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62DC3-EA9D-4875-AC7E-183F96C9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F7123-50BD-46BB-B6C1-AF612879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C2FA7-A1E9-4272-B430-F196CBDC5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FC0AB-0584-4910-9B3A-0F4434667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34041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学职业形象价值塑造的心得体会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我在职业形象塑造中的实践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职业形象价值塑造的收获与展望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在竞争激烈的职场中，良好的职业形象对于个人职业发展至关重要。通过学习和实践职业形象价值塑造，可以提升个人的专业度和可信度，从而在职场中脱颖而出。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不同的企业和行业对于职业形象的要求各不相同。通过了解和掌握职业形象价值塑造的技巧和方法，可以更好地适应企业文化和市场需求，提高个人的职业适应性和竞争力。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提升个人职业形象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适应企业文化和市场需求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阐述职业形象的定义、内涵及其在个人职业发展中的重要性。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职业形象概念及重要性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职业形象塑造的方法和技巧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职业形象塑造的实践案例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职业形象塑造的挑战和对策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介绍职业形象塑造的基本原则和方法，包括仪表、言谈举止、沟通技巧、职业素养等方面的具体实践。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分享自己在职业形象塑造过程中的实践经验和心得体会，以及所取得的成果和收获。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探讨在职业形象塑造过程中可能遇到的挑战和问题，提出相应的应对策略和建议。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提升个人品牌价值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形象是品牌的一部分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一个专业、得体的职业形象可以增加个人的辨识度，使自己在众多同事或竞争者中脱颖而出。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形象传递价值观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通过职业形象的塑造，可以传递出个人的职业态度、专业素养和价值观，从而赢得他人的尊重和信任。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形象影响职业发展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一个积极、专业的职业形象有助于个人在职场中的晋升和发展，获得更多的职业机会。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一个得体的职业形象可以增强个人的自信心，使自己在面对挑战时更加从容不迫。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通过职业形象的塑造，可以展现出个人的专业素养和职业能力，从而在职场中更具竞争力。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获得更多机会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一个积极、专业的职业形象有助于个人获得更多的职业机会，如参与重要项目、担任领导职务等。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增强职场竞争力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言谈举止大方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言谈举止是职业形象的重要组成部分。保持自信、从容的态度，使用专业术语和礼貌用语，可以展现出个人的职业素养和修养。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穿着得体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在职场中，穿着得体、符合职业规范是非常重要的。选择适合场合的服装和配饰，可以展现出个人的专业素养和严谨态度。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细节决定成败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在职场中，细节往往能够决定一个人的成败。注意个人形象的细节，如保持整洁的仪容、规范的着装等，可以塑造出更加专业的形象。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塑造专业形象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职业形象塑造的关键因素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保持个人卫生，穿着整洁得体，无异味和污渍。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根据不同场合选择适当的服装，如商务场合需穿着正式，休闲场合可穿着随意。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符合场合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注意服装色彩的搭配，避免过于花哨或过于暗淡的颜色。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仪表着装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使用礼貌用语，尊重他人，表现出良好的教养。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表达观点时，语言清晰、准确、流畅，避免使用模糊或晦涩的词汇。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善于倾听他人的意见，给予积极的反馈，展现出良好的沟通能力。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具备扎实的专业技能和知识，能够胜任所从事的工作。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具备团队协作精神，积极与同事合作，共同完成工作任务。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具备创新意识和能力，不断寻求改进和突破，提高工作效率和质量。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对工作认真负责，勇于承担责任，不推诿扯皮。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https://d.book118.com/205134041012011110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2024-09-15T03:50:16.457</cp:lastPrinted>
  <dcterms:created xsi:type="dcterms:W3CDTF">2024-09-14T19:50:16Z</dcterms:created>
  <dcterms:modified xsi:type="dcterms:W3CDTF">2024-09-14T19:50:18Z</dcterms:modified>
</cp:coreProperties>
</file>