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555546-413E-4C60-AFD0-201A5529C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C073A4-D8A4-40A4-8C21-2CF1086788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609514-C37F-47BF-802E-CC509220F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FA0112-4CC9-4FF1-8FE2-E93147963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013E76-339E-4A5F-A21A-445059BCB7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C44674-A7F3-4894-B208-93D0642E98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B4AFB4-74F7-4828-8416-B261E1BD2B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2B6579-1433-4142-8556-BFE724702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CAA563-64CE-4D78-B491-D7D7E86BD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BB4AF1-D4D7-459D-9179-6D0143B3C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2814F-3923-4BB9-89F1-312F40A8C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14034314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天津美术艺考分析报告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天津美术艺考概述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考生情况分析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考试内容与形式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历年数据分析及比较</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问题与挑战</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未来展望与建议</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分析天津地区美术艺考现状，为考生、家长和教育机构提供参考。</a:t>
            </a:r>
          </a:p>
        </p:txBody>
      </p:sp>
      <p:pic>
        <p:nvPicPr>
          <p:cNvPr id="5" name="Picture 5"/>
          <p:cNvPicPr>
            <a:picLocks noChangeAspect="1"/>
          </p:cNvPicPr>
          <p:nvPr/>
        </p:nvPicPr>
        <p:blipFill>
          <a:blip r:embed="rId4"/>
          <a:srcRect l="19708" r="19708"/>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探讨天津地区美术艺考的发展趋势和面临的挑战。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促进天津地区美术教育的改革和发展。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25" name="TextBox 25"/>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天津地区各中学美术艺考生的基本情况。</a:t>
            </a:r>
          </a:p>
        </p:txBody>
      </p:sp>
      <p:sp>
        <p:nvSpPr>
          <p:cNvPr id="26" name="TextBox 26"/>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天津地区美术艺考的历年考试数据和趋势分析。</a:t>
            </a:r>
          </a:p>
        </p:txBody>
      </p:sp>
      <p:sp>
        <p:nvSpPr>
          <p:cNvPr id="27" name="TextBox 27"/>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天津地区美术艺考的教育资源分布和培训机构情况。</a:t>
            </a:r>
          </a:p>
        </p:txBody>
      </p:sp>
      <p:sp>
        <p:nvSpPr>
          <p:cNvPr id="28" name="TextBox 28"/>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天津地区美术艺考的考试科目、考试形式和评分标准。</a:t>
            </a:r>
          </a:p>
        </p:txBody>
      </p:sp>
      <p:sp>
        <p:nvSpPr>
          <p:cNvPr id="29" name="Freeform 29"/>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7802444" y="2287786"/>
            <a:ext cx="461677" cy="550831"/>
            <a:chOff x="7802444" y="2287786"/>
            <a:chExt cx="461677" cy="550831"/>
          </a:xfrm>
        </p:grpSpPr>
        <p:sp>
          <p:nvSpPr>
            <p:cNvPr id="34" name="Freeform 34"/>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3614276" y="3475144"/>
            <a:ext cx="664559" cy="579787"/>
            <a:chOff x="3614276" y="3475144"/>
            <a:chExt cx="664559" cy="579787"/>
          </a:xfrm>
        </p:grpSpPr>
        <p:sp>
          <p:nvSpPr>
            <p:cNvPr id="37" name="Freeform 37"/>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455230" y="3620596"/>
            <a:ext cx="577692" cy="614458"/>
            <a:chOff x="6455230" y="3620596"/>
            <a:chExt cx="577692" cy="614458"/>
          </a:xfrm>
        </p:grpSpPr>
        <p:sp>
          <p:nvSpPr>
            <p:cNvPr id="40" name="Freeform 40"/>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5009105" y="2064915"/>
            <a:ext cx="559445" cy="701973"/>
            <a:chOff x="5009105" y="2064915"/>
            <a:chExt cx="559445" cy="701973"/>
          </a:xfrm>
        </p:grpSpPr>
        <p:sp>
          <p:nvSpPr>
            <p:cNvPr id="45" name="Freeform 45"/>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天津美术艺考概述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25" r="16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艺考，即艺术考试，是指各大院校的音乐学院、美术学院、或者艺术系等进行的专业招生考试。</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美术艺考作为艺考的重要分支，主要考察考生的绘画技能、创作能力、艺术鉴赏能力等。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美术艺考具有专业性强、竞争激烈、考试形式多样等特点。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艺考定义与特点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天津美术艺考发展历程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早期阶段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天津的美术艺考起步较早，早期主要以传统的绘画技能和基础教学为主。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发展阶段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随着艺术教育的不断改革和发展，天津的美术艺考逐渐引入了现代艺术观念和创作手法，教学内容和形式也日趋多样化。</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成熟阶段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近年来，天津的美术艺考已经形成了比较完善的教学体系和考试制度，为考生提供了更加公平、公正的考试环境。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考生人数逐年增加</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随着艺术教育的普及和人们对艺术的认识不断提高，越来越多的学生选择参加美术艺考。</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为了选拔更加优秀的艺术人才，天津的美术艺考难度逐年增加，对考生的综合素质要求也越来越高。</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近年来，天津的美术艺考在考察考生的绘画技能的同时，更加注重考察考生的创意和实践能力，鼓励考生创作出更加具有个性和创新性的作品。</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为了适应现代艺术教育的需求，天津的美术艺考在考试形式和内容上也日趋多元化和个性化，为考生提供了更加广阔的发挥空间。</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考试难度逐年提高</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更加注重创意和实践能力</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多元化、个性化的考试形式和内容</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近年天津美术艺考趋势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考生情况分析</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2023年天津美术艺考报名人数达到XX人，较去年增长XX%。</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考生分布在天津市各个区县，其中XX区、XX区、XX区为考生主要聚集地。</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不同地区的考生数量差异较大，反映了天津地区美术教育的区域不平衡性。</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考生数量及分布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2023年天津美术艺考中，女性考生占比XX%，男性考生占比XX%。</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女性考生在美术艺考中占据较大比例，可能与女性对美术的兴趣和天赋有关。</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性别比例的变化趋势值得关注，以进一步推动美术教育的性别平等。</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667" r="1666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7784" r="1778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考生性别比例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2023年天津美术艺考的考生年龄主要集中在XX岁至XX岁之间。</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其中，XX岁至XX岁的考生占比最大，为XX%。</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考生年龄结构的分布情况反映了天津地区美术教育的普及程度和不同年龄段的学习需求。</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考生年龄结构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458" r="20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不同来源地的考生在文化背景、艺术风格等方面具有多样性，为天津美术艺考增添了丰富的色彩。</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天津本地考生占比XX%，外地考生占比XX%。</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外地考生主要来自河北、山东、北京等周边省市，说明天津美术艺考具有一定的区域影响力。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考生来源地分析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04</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考试内容与形式</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https://d.book118.com/205140343142011123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2024-09-27T07:07:46.073</cp:lastPrinted>
  <dcterms:created xsi:type="dcterms:W3CDTF">2024-09-26T23:07:46Z</dcterms:created>
  <dcterms:modified xsi:type="dcterms:W3CDTF">2024-09-26T23:07:48Z</dcterms:modified>
</cp:coreProperties>
</file>