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F2FB45-301D-4DF6-A84E-A1CE2648B7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0A92D0-8788-42A4-8FF7-24311E8D4D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5273F0-42B4-4A9E-BC3E-1C3E03A605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CC2574-E255-4157-BF0C-D50AF833B8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AFEF26-CA46-4051-8F7F-6248AE9E4B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D1AA54-DCA5-4DF9-A6CF-0FEEA18067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D2F3F4-505C-44EE-A472-3526635114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512AD4-AF3D-4AAD-B9C9-FA1062E74A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107E6F-5B77-4391-93D8-7497C271E6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DB92BC-2534-4FAB-BFE8-DA8CF63C4A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D05CC6-07DB-4E15-94C1-A826D46E68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5141112003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《sas的卡方检验》ppt课件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卡方检验的基本概念</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SAS中卡方检验的步骤</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实例分析</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结论</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介绍卡方检验的基本概念</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卡方检验是一种常用的统计方法，用于比较实际观测频数与期望频数之间的差异，从而判断两个分类变量是否独立。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强调SAS软件在卡方检验中的应用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SAS是一款功能强大的统计分析软件，通过SAS进行卡方检验可以方便地处理大型数据集，提高分析效率。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卡方检验可以用于验证两个分类变量之间是否存在关联或相互独立的关系。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验证分类变量之间的关系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在进行数据收集和样本设计时，卡方检验可以帮助研究者了解分类变量的分布情况，从而制定更加合理的方案。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指导数据收集和样本设计</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卡方检验的重要性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卡方检验适用于离散型数据，如性别、婚姻状况等分类变量。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适用于离散型数据</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卡方检验适用于大样本数据，可以处理大量观测值，提高检验的准确性。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适用于大样本数据</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卡方检验的基本概念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卡方检验的定义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卡方检验是一种统计方法，用于比较实际观测频数与期望频数之间的差异程度，从而判断两个分类变量之间是否存在关联性。</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它通过计算卡方统计量，利用观测频数与期望频数之间的差距来评估变量之间的关联程度。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259" b="15259"/>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卡方检验的原理</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基于假设检验的思想，卡方检验通过比较实际观测频数与期望频数，判断实际观测频数是否显著高于或低于期望频数。</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如果实际观测频数与期望频数存在显著差异，则可以认为两个分类变量之间存在关联性。</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样本数据独立</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每个观测值之间相互独立，不受其他观测值影响。</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样本量应足够大，以保证统计推断的准确性。</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分类变量应准确无误，无遗漏或错误的情况。</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理论频数是指在没有观察到变量之间关联性时的预期频数。卡方检验要求理论频数接近5或1以上的观测频数，以保证统计推断的准确性。</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样本量足够大</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分类变量无遗漏或错误</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理论频数接近5或1以上的观测频数</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卡方检验的假设条件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SAS中卡方检验的步骤</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https://d.book118.com/205141112003011041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2024-09-01T09:57:43.502</cp:lastPrinted>
  <dcterms:created xsi:type="dcterms:W3CDTF">2024-09-01T01:57:43Z</dcterms:created>
  <dcterms:modified xsi:type="dcterms:W3CDTF">2024-09-01T01:57:45Z</dcterms:modified>
</cp:coreProperties>
</file>