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B2CAEB-60A8-4304-BA2D-8220BDD13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B29DC-BDA8-4ED7-8ADA-C400A5686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AD2254-C369-4971-8296-494FABF96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C60372-DAF4-4264-A800-182DA3F7C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A4C3F4-3789-4DE8-ABE8-FF5B6D0EF8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F8FAF-9BD1-4A52-8F93-731EA34004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EB06B8-25F0-4945-8F54-40A5B4F7D8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1D4DD6-E424-42E2-B900-9541B8930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70EF76-341B-4DD4-B0E8-356919560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FE773-18CA-4FE6-A7CB-DBE60EC03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F9BE9-A03F-4B72-9CC3-36AA739C5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41342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大型项目中安全管理制度的建设与应用实践</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汇报时间：</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大型项目的安全风险分析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安全管理制度的建立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安全管理制度的应用实践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快速发展，大型项目在各个领域中扮演着越来越重要的角色，如基础设施建设、能源开发、交通运输等。然而，大型项目的实施过程中往往面临着诸多安全风险，如施工现场的安全管理、设备操作的安全规范等。因此，建立完善的安全管理制度对于保障项目顺利实施和人员安全至关重要。</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在当前国内外大型项目的实施过程中，安全事故时有发生，给人们的生命财产安全带来了严重威胁。这些事故的发生往往与安全管理制度的缺失或不完善有关，因此，加强大型项目中安全管理制度的建设与应用实践成为亟待解决的问题。</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本文旨在探讨大型项目中安全管理制度的建设与应用实践，以期为项目实施过程中的安全管理提供科学依据和指导。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研究大型项目中安全管理制度的建设与应用实践，可以提升项目实施过程中的安全管理水平，降低安全事故的发生率，保障人们的生命财产安全。同时，也有助于提高企业的社会形象和市场竞争力，推动行业的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大型项目的安全风险分析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173" r="131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661" r="156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常见的安全风险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由于技术难度、技术实施问题导致的风险。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由于项目管理、人员管理、流程管理等问题导致的风险。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由于外部环境变化，如政策、市场、自然灾害等导致的风险。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由于安全措施不到位、安全漏洞等导致的风险。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技术风险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管理风险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人员因素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设备因素</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流程因素</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安全风险的来源与影响</a:t>
              </a:r>
            </a:p>
          </p:txBody>
        </p:sp>
      </p:grpSp>
      <p:pic>
        <p:nvPicPr>
          <p:cNvPr id="28" name="Picture 28"/>
          <p:cNvPicPr>
            <a:picLocks noChangeAspect="1"/>
          </p:cNvPicPr>
          <p:nvPr/>
        </p:nvPicPr>
        <p:blipFill>
          <a:blip r:embed="rId2"/>
          <a:srcRect l="15295" r="1529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人员操作失误、缺乏安全意识等。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设备故障、老化等。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流程不规范、不合理等。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外部环境变化、自然灾害等。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92" r="27792"/>
          <a:stretch>
            <a:fillRect/>
          </a:stretch>
        </p:blipFill>
        <p:spPr>
          <a:xfrm>
            <a:off x="454962"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风险评估方法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包括定性和定量评估方法，如风险矩阵、风险指数等。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风险应对措施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包括预防措施、应急预案、风险转移等。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风险监控与反馈</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对已识别和评估的风险进行持续监控，及时反馈和处理。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安全风险的评估与应对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安全管理制度的建立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安全管理制度的建立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https://d.book118.com/205141342321011111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2024-09-17T20:57:23.513</cp:lastPrinted>
  <dcterms:created xsi:type="dcterms:W3CDTF">2024-09-17T12:57:23Z</dcterms:created>
  <dcterms:modified xsi:type="dcterms:W3CDTF">2024-09-17T12:57:25Z</dcterms:modified>
</cp:coreProperties>
</file>