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405FC1-D5F3-4FB1-AC07-3F08B36C2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6A4C58-FEA0-4E92-8C87-92B589675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8DC7B-E752-4AF5-80B7-BC6894568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1AD32-650F-4103-94E0-840FDE7EB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5BA4F1-13CC-4E4D-A3ED-DA19B38A5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D4334A-654C-4320-80BD-E0FB033B8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07E870-79B3-4C60-B1D3-C30CBA4BA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4ADF13-821D-41E0-9A27-D8246874E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2A874F-5C81-4A63-8074-E6E2D8AA1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1D81FC-F039-4E48-A811-0F40EAFD1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76329-0DEE-4A39-9446-80848AC47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142131301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食品安全管理体系与品质管理的关联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品质管理概述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食品安全管理体系与品质管理的关联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食品安全管理体系与品质管理的实践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食品安全管理体系与品质管理的挑战与对策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食品安全管理体系是指为确保食品在生产、加工、运输、储存和销售等各环节中的安全性而建立的一套系统性的管理方法。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确保食品的安全性和卫生质量，预防和控制食品安全风险，保障消费者的健康和权益。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应急准备与响应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建立食品安全应急机制，对突发的食品安全事件进行及时响应和处理。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食品安全监控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对食品生产过程中的关键控制点进行监控，确保产品质量符合标准。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食品安全风险管理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识别、评估和控制食品安全风险，采取必要的措施降低风险。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食品安全政策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明确企业的食品安全目标和承诺，为食品安全管理提供方向。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组织架构与职责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建立食品安全管理组织，明确各部门的职责和权限，确保食品安全管理的有效实施。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食品安全管理体系的构成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国际上已经建立了多个食品安全管理体系标准，如ISO 22000、FSSC 22000等，这些标准在全球范围内得到广泛应用，为各国食品安全管理提供了指导和借鉴。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我国已经建立了以《食品安全法》为核心的食品安全法律法规体系，同时推行HACCP、ISO 22000等食品安全管理体系认证，加强了对食品安全的监管和管理。然而，在实际操作中，仍存在一些问题，如部分企业重视程度不够、监管力度不足等。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国内外食品安全管理体系现状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品质管理概述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品质管理是一种系统性的方法，旨在确保产品或服务的质量符合预期标准，并持续改进以满足客户需求。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通过预防、控制和改进质量问题，提高客户满意度，降低生产成本，增强企业竞争力。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品质管理的定义与目的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542" r="14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包括质量控制、质量保证和质量改进等方法，通过制定标准、监控过程、分析数据和采取纠正措施等手段实现质量管理。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品质管理工具包括流程图、因果图、检查表、控制图等，用于帮助识别问题、分析原因、制定解决方案和监控改进效果。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品质管理的方法和工具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品质管理在食品安全领域的应用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生产过程监控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品质管理在生产过程中实施监控，确保生产环境、设备、工艺等符合食品安全要求，防止交叉污染和不合格品产生。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原料与供应商管理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通过对原料和供应商进行严格筛选和管理，确保原料质量符合要求，降低食品安全风险。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食品安全法规与标准遵守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品质管理确保企业遵守食品安全法规和标准，如GMP、HACCP等，从源头保障食品质量与安全。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产品检验与放行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品质管理对成品进行严格的检验和测试，确保产品符合质量标准和安全要求，对不合格品进行追溯和处理。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持续改进与客户反馈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品质管理通过收集客户反馈和分析市场数据，持续改进产品质量和安全性，提高客户满意度和品牌形象。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食品安全管理体系与品质管理的关联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食品安全管理体系要求建立严格的原料验收制度，确保原料符合相关质量标准，从源头保障产品品质。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333" r="18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严格控制原料质量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通过对生产过程的严密监控，确保生产环境、设备、工艺等符合食品安全要求，减少产品受污染的风险。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强化生产过程监控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417" r="1541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建立全面的产品检验制度，对成品进行严格的检验和测试，确保产品符合质量标准及法规要求。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完善产品检验制度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食品安全管理体系对品质管理的要求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品质管理通过持续优化生产流程和提升员工素质，有助于提高产品质量水平，增强消费者信心。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提升产品质量水平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品质管理强调预防和控制食品安全风险，通过识别潜在问题并采取相应措施，降低食品安全事故发生的概率。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降低食品安全风险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优质的产品品质是企业赢得市场竞争的关键，品质管理有助于提升企业形象和品牌价值，推动企业可持续发展。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品质管理在食品安全管理体系中的作用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https://d.book118.com/205142131301011044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2024-09-07T07:39:06.338</cp:lastPrinted>
  <dcterms:created xsi:type="dcterms:W3CDTF">2024-09-06T23:39:06Z</dcterms:created>
  <dcterms:modified xsi:type="dcterms:W3CDTF">2024-09-06T23:39:08Z</dcterms:modified>
</cp:coreProperties>
</file>