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11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29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4502E7-C30A-4612-A488-EEF528E00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3DF784-EE76-4FA8-B22C-A63FB28A2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C9A602-AD36-4D53-9D24-408B100E3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ED20CE-A855-4DDE-AC61-4A27A40AC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1A1B95-8D04-4B1F-A460-7FC666D4E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2FF541-C755-4889-90A4-15D1706FC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AA9E32-51AC-46B0-99F9-B857B1846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37E980-E814-4A92-B391-4B368BDF9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546EBB-F230-48B3-A152-BBB934890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9F1954-F7D8-49BD-B023-14E69DAD0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2268E8-12A3-4DBE-81C5-BB50D51B3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3109" r:id="rId2"/>
    <p:sldLayoutId id="2147493110" r:id="rId3"/>
    <p:sldLayoutId id="2147493111" r:id="rId4"/>
    <p:sldLayoutId id="2147493112" r:id="rId5"/>
    <p:sldLayoutId id="2147493113" r:id="rId6"/>
    <p:sldLayoutId id="2147493114" r:id="rId7"/>
    <p:sldLayoutId id="2147493115" r:id="rId8"/>
    <p:sldLayoutId id="2147493116" r:id="rId9"/>
    <p:sldLayoutId id="2147493117" r:id="rId10"/>
    <p:sldLayoutId id="214749311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tags" Target="../tags/tag163.xml" /><Relationship Id="rId15" Type="http://schemas.openxmlformats.org/officeDocument/2006/relationships/tags" Target="../tags/tag164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14" Type="http://schemas.openxmlformats.org/officeDocument/2006/relationships/tags" Target="../tags/tag193.xml" /><Relationship Id="rId15" Type="http://schemas.openxmlformats.org/officeDocument/2006/relationships/tags" Target="../tags/tag194.xml" /><Relationship Id="rId16" Type="http://schemas.openxmlformats.org/officeDocument/2006/relationships/tags" Target="../tags/tag195.xml" /><Relationship Id="rId17" Type="http://schemas.openxmlformats.org/officeDocument/2006/relationships/tags" Target="../tags/tag196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514321122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电工工程师年度总结及来年计划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939800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1075690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年度工作总结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7830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2023110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2136775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技能提升与成长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84416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3084195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3175635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来年工作计划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88302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4123055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4192905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持续改进与创新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89966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5139690"/>
            <a:ext cx="1098550" cy="70675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5209540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总结与展望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91629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8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年度工作总结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完成项目及任务</a:t>
            </a:r>
            <a:endParaRPr lang="zh-CN" altLang="en-US"/>
          </a:p>
        </p:txBody>
      </p:sp>
      <p:sp>
        <p:nvSpPr>
          <p:cNvPr id="104899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9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9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9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9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协助解决了XX生产线上的电气故障问题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完成了XX项目的电气设计及安装调试工作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参与了YY项目的方案制定和评审工作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完成了领导交办的其它工作任务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工作亮点与成绩</a:t>
            </a:r>
            <a:endParaRPr lang="zh-CN" altLang="en-US"/>
          </a:p>
        </p:txBody>
      </p:sp>
      <p:sp>
        <p:nvSpPr>
          <p:cNvPr id="104904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高效完成项目任务，提高生产效率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优化产品设计，降低成本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成功解决重大技术难题，提升产品质量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获得客户好评，拓展市场份额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遇到的问题及解决方案</a:t>
            </a:r>
            <a:endParaRPr lang="zh-CN" altLang="en-US"/>
          </a:p>
        </p:txBody>
      </p:sp>
      <p:sp>
        <p:nvSpPr>
          <p:cNvPr id="104911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设备故障：及时发现并修复，提高设备可靠性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人员协调：加强沟通，明确职责，提高团队协作效率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成本控制：优化采购流程，降低成本，提高经济效益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技能提升：参加培训，学习新技术，提升个人专业能力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经验教训与不足</a:t>
            </a:r>
            <a:endParaRPr lang="zh-CN" altLang="en-US"/>
          </a:p>
        </p:txBody>
      </p:sp>
      <p:sp>
        <p:nvSpPr>
          <p:cNvPr id="1049158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未来规划：如何将经验教训应用到未来的工作中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68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改进措施：针对不足提出具体的改进方案和措施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不足：个人能力、团队协作等方面的不足之处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80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经验教训：在工作中遇到的问题和解决方法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24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22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922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技能提升与成长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学习新知识与技能</a:t>
            </a:r>
            <a:endParaRPr lang="zh-CN" altLang="en-US"/>
          </a:p>
        </p:txBody>
      </p:sp>
      <p:sp>
        <p:nvSpPr>
          <p:cNvPr id="104928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9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9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实践经验：在工作中不断实践，积累经验，提高自己的实际操作能力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0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交流与分享：与同事交流心得，分享经验，共同进步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0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掌握新技术：不断学习新技术，提高自己的技能水平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0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参加培训：参加公司或外部的培训，提升自己的专业能力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参加培训与交流</a:t>
            </a:r>
            <a:endParaRPr lang="zh-CN" altLang="en-US"/>
          </a:p>
        </p:txBody>
      </p:sp>
      <p:sp>
        <p:nvSpPr>
          <p:cNvPr id="104935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参与学术研讨，拓宽知识面，增强学术素养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参加公司组织的电工技能培训，提升专业水平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参加行业交流会议，了解行业最新动态和技术发展趋势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参加跨部门交流活动，提升团队协作和沟通能力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提升团队协作能力</a:t>
            </a:r>
            <a:endParaRPr lang="zh-CN" altLang="en-US"/>
          </a:p>
        </p:txBody>
      </p:sp>
      <p:sp>
        <p:nvSpPr>
          <p:cNvPr id="104942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2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2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2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3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增强信任感：建立互信，共同面对困难和挑战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3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提升沟通能力：与团队成员保持良好沟通，确保信息传递准确无误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3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提升领导力：发挥自身影响力，带领团队取得更好的成绩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3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培养团队精神：共同协作，形成良好的团队氛围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获得荣誉与认证</a:t>
            </a:r>
            <a:endParaRPr lang="zh-CN" altLang="en-US"/>
          </a:p>
        </p:txBody>
      </p:sp>
      <p:sp>
        <p:nvSpPr>
          <p:cNvPr id="104947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8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获得荣誉：在工作中获得优秀员工、最佳团队等荣誉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8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8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认证：取得国家认证的电工证书、ISO认证等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9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9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技能提升：参加培训、自学等方式提升专业技能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9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成长：在工作中不断成长，提升个人能力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40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54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544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来年工作计划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目标与愿景</a:t>
            </a:r>
            <a:endParaRPr lang="zh-CN" altLang="en-US"/>
          </a:p>
        </p:txBody>
      </p:sp>
      <p:sp>
        <p:nvSpPr>
          <p:cNvPr id="104960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0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0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0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1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完成公司下达的年度工作任务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1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提升个人技能，持续学习新知识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1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参与团队项目，提高团队协作能力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1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实现个人职业发展目标，为公司创造更多价值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https://d.book118.com/205143211223011110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6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68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1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1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20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+中文标题</vt:lpstr>
      <vt:lpstr>Calibri Light</vt:lpstr>
      <vt:lpstr>Wingdings</vt:lpstr>
      <vt:lpstr>Office Theme</vt:lpstr>
      <vt:lpstr>电工工程师年度总结及来年计划</vt:lpstr>
      <vt:lpstr>目录</vt:lpstr>
      <vt:lpstr>年度工作总结</vt:lpstr>
      <vt:lpstr>完成项目及任务</vt:lpstr>
      <vt:lpstr>工作亮点与成绩</vt:lpstr>
      <vt:lpstr>遇到的问题及解决方案</vt:lpstr>
      <vt:lpstr>经验教训与不足</vt:lpstr>
      <vt:lpstr>技能提升与成长</vt:lpstr>
      <vt:lpstr>学习新知识与技能</vt:lpstr>
      <vt:lpstr>参加培训与交流</vt:lpstr>
      <vt:lpstr>提升团队协作能力</vt:lpstr>
      <vt:lpstr>获得荣誉与认证</vt:lpstr>
      <vt:lpstr>来年工作计划</vt:lpstr>
      <vt:lpstr>目标与愿景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2024-09-16T00:34:49.683</cp:lastPrinted>
  <dcterms:created xsi:type="dcterms:W3CDTF">2024-09-15T16:34:49Z</dcterms:created>
  <dcterms:modified xsi:type="dcterms:W3CDTF">2024-09-15T16:34:51Z</dcterms:modified>
</cp:coreProperties>
</file>