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C3ACD-D972-4D05-A8F8-2EC05EE83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7B4D9-EDC1-4D05-910C-2BE14D8D3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7D408-EB58-4619-8BEB-4BAA42F1F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B9041-8BB3-442B-9C65-4C13F1DC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C7296-E2C3-4AA8-B605-95666D847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770A4-9301-4F38-903E-EE5C0F591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4A471-62B6-44D4-95E9-C6C77DC93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471B9-0BAB-4A54-B29F-7DF1884AB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D57E4-8ADC-478C-94C0-28CD902C8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28D19-921B-48BD-8469-21EC3BD2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830B5-2720-4F4B-8E23-0A8C0744F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44211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婴幼儿感冒的预防和护理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婴幼儿感冒家庭护理方法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婴幼儿感冒误区与正解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家长在婴幼儿感冒中扮演角色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婴幼儿感冒是指由病毒或细菌引起的急性上呼吸道感染，是婴幼儿时期最常见的疾病之一。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主要由病毒引起，如鼻病毒、冠状病毒、流感病毒等；少数由细菌引起，如溶血性链球菌、肺炎球菌等。此外，婴幼儿免疫系统发育不完善、抵抗力较弱，以及环境因素如气候变化、空气污染等也可诱发感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根据病原体不同，婴幼儿感冒可分为病毒性感冒和细菌性感冒。病毒性感冒较为常见，占90%以上。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婴幼儿感冒的症状包括发热、鼻塞、流涕、咳嗽、喉咙痛等。部分患儿可能出现头痛、乏力、食欲不振等全身症状。病毒性感冒一般症状较轻，病程较短；细菌性感冒可能症状较重，病程较长。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感冒类型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感冒类型及症状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易感人群及危害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婴幼儿由于免疫系统尚未发育完善，抵抗力较弱，是感冒的易感人群。特别是6个月至2岁的婴幼儿，更容易受到感冒病毒的侵袭。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感冒虽然是一种常见的疾病，但如果不及时治疗或护理不当，可能会引发一系列并发症，如中耳炎、支气管炎、肺炎等。同时，感冒还可能影响婴幼儿的生长发育和免疫功能，给家庭和社会带来一定的负担。因此，家长应重视婴幼儿的感冒预防和护理工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婴幼儿感冒预防措施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母乳富含抗体，有助于提高宝宝免疫力，降低感冒风险。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适当户外活动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定期接种疫苗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08" r="184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适当带宝宝进行户外活动，接触阳光和新鲜空气，增强抵抗力。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按照国家规定接种疫苗，提高宝宝对病原体的抵抗能力。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增强宝宝免疫力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每天定时开窗通风，保持室内空气新鲜，降低病毒滋生机会。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避免带宝宝到人员密集、空气不流通的场所，减少感染机会。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避免室内拥挤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定期清洁宝宝生活环境，对玩具、衣物等进行消毒处理。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室内清洁消毒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为宝宝提供均衡的饮食，包括蛋白质、脂肪、碳水化合物、维生素和矿物质等。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鼓励宝宝多吃蔬菜水果，补充多种维生素和矿物质，增强抵抗力。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98" r="1259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保证宝宝充足的饮水量，有助于排毒和保持呼吸道湿润。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合理饮食与营养补充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269" b="42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避免与感冒患者接触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尽量避免宝宝与感冒患者接触，减少感染机会。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注意手卫生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培养宝宝良好的手卫生习惯，饭前便后要洗手，防止病从口入。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不共用生活用品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避免宝宝与他人共用毛巾、水杯等生活用品，减少交叉感染机会。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婴幼儿感冒家庭护理方法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每隔几小时为宝宝测量一次体温，记录体温变化，以便及时了解病情。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密切观察宝宝症状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注意宝宝是否有发热、咳嗽、流鼻涕、头痛等症状，以及症状的轻重程度。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如宝宝出现高热不退、呼吸急促、精神萎靡等严重症状，应及时就医，以免延误治疗。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750" b="14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观察病情变化并及时就医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安静休息环境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为宝宝创造一个安静、舒适的休息环境，避免嘈杂声音干扰宝宝休息。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调节室内温度湿度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根据天气变化及时调节室内温度，保持适宜的湿度，避免宝宝受凉。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保持宝宝舒适环境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遵循医嘱用药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根据医生建议使用药物治疗，注意药物的剂量和使用方法。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了解药物可能产生的副作用，如有异常情况应及时就医。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不要自行用药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不要随意给宝宝使用抗生素或其他药物，以免加重病情或产生不良反应。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正确使用药物治疗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https://d.book118.com/205144211141011112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2024-09-18T21:08:44.312</cp:lastPrinted>
  <dcterms:created xsi:type="dcterms:W3CDTF">2024-09-18T13:08:44Z</dcterms:created>
  <dcterms:modified xsi:type="dcterms:W3CDTF">2024-09-18T13:08:46Z</dcterms:modified>
</cp:coreProperties>
</file>