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8EFCD4-2AC4-470C-9A47-C8D21E8566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B78EFB-B767-4B1A-9FAA-3FCA1780EF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4947C4-5064-4E24-82A0-EBE08CCA40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2A48E4-F7B9-44B5-A085-24D6E1F95D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2C6538F-BC05-479E-BF5C-B843F1DF4A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79E77EC-A82A-4BF2-A819-96332B01E6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574C63E-C9F4-4D23-BF76-979AF965D7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21E016-9F96-4CC5-9D51-77DFC0DDCB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E2975D-9E2D-4683-AA60-799A5AEC2E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FC1750-7F52-4ACB-AACA-62204259DF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ECDFCD-7DB9-4684-9921-33EB77F9BD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5200213140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合法出行文明安全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1676741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合法出行概述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文明出行礼仪与规范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安全出行知识与技能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合法、文明与安全出行的关系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案例分析：合法、文明与安全出行的实践与挑战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总结与展望：构建和谐、文明的出行环境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合法出行概述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合法出行是指遵守国家法律法规，具备合法有效的出行证件和手续，按照规定的路线、时间和方式进行出行活动。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合法出行是保障公共安全、维护社会秩序的重要措施，也是每个公民应尽的义务和责任。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8876" b="8876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6075" b="16075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合法出行有助于减少交通事故、缓解交通拥堵、提高道路通行效率，促进社会的和谐稳定发展。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104" b="21104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合法出行的定义与意义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8556" b="2855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1689" b="1168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9520" b="952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合法出行的法律法规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《中华人民共和国道路交通安全法》规定了车辆和行人应当遵守的交通规则和法律责任。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《机动车驾驶证申领和使用规定》明确了驾驶机动车应当依法取得机动车驾驶证，并按照驾驶证载明的准驾车型驾驶机动车。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《中华人民共和国道路运输条例》规定了从事道路运输经营应当具备的条件和遵守的规定。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礼让行车，文明驾驶，尊重他人的路权，避免交通冲突和事故的发生。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积极参与交通安全宣传和教育活动，提高公众的交通安全意识和技能。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75" r="957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1895" r="189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476" b="476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遵守交通法规，不闯红灯、不逆行、不超速行驶，保障自身和他人的安全。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合法出行的社会责任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文明出行礼仪与规范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在出行过程中，应尊重他人的权利和感受，避免对他人造成不便或干扰。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尊重他人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1375" r="113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遵守交通规则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648" r="1464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保持公共秩序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9417" r="94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严格遵守交通法规，确保自身和他人的安全。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在公共场所遵守秩序，不随意插队、推搡或大声喧哗。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文明出行的基本原则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6675" b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驾车礼仪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驾驶机动车时，应系好安全带，遵守交通法规，礼让行人和其他车辆。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步行礼仪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在人行道上行走时，应靠右侧行走，避免占用机动车道；过马路时，应走斑马线并遵守交通信号。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骑车礼仪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骑自行车或电动车时，应佩戴安全头盔，遵守交通规则，不逆行、不闯红灯。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不同场合的出行礼仪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保持环境整洁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不乱扔垃圾，不随地吐痰，保持公共场所的清洁卫生。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爱护公共设施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不损坏公共设施，如公交站台、座椅等。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尊重不同文化习俗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在旅游或出差时，应尊重当地的文化习俗和礼仪规范。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文明用语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在出行过程中，使用文明用语，礼貌待人，避免发生口角或冲突。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文明出行的行为规范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安全出行知识与技能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375" r="133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遵守交通规则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行人、非机动车和机动车在道路上行驶时，必须遵守相应的交通规则，如红灯停、绿灯行、黄灯减速。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注意交通信号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根据交通信号灯的指示行驶，不要闯红灯或违反其他交通信号。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保持安全距离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与前车保持安全距离，避免追尾事故。同时，行人也要与机动车保持一定的距离，确保自身安全。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安全出行的基本常识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禁止酒后驾车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饮酒后不得驾驶机动车，以免发生交通事故。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禁止超速行驶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根据道路限速标志行驶，不要超速行驶，以免引发交通事故。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了解并遵守交通法规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熟悉并遵守国家及地方的交通法规，如道路交通安全法、机动车驾驶证申领和使用规定等。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安全出行的交通法规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https://d.book118.com/205200213140011101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2024-09-09T21:15:14.554</cp:lastPrinted>
  <dcterms:created xsi:type="dcterms:W3CDTF">2024-09-09T13:15:14Z</dcterms:created>
  <dcterms:modified xsi:type="dcterms:W3CDTF">2024-09-09T13:15:16Z</dcterms:modified>
</cp:coreProperties>
</file>