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48817-8ABB-4706-84BC-2B49CE2F5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A2A3-BD64-414F-B3D4-B2C3D105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8DC31-4311-4786-A424-4BCF1461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940AC-24F0-4E1C-B106-9171DEC3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4143C-8EAC-48F4-8B8C-D27F5679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F96B0-6A04-458B-B01D-DD9AAD1C9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A0EB8-B87A-4D3A-BDA2-0555DD594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72BD3-DF7A-4169-841E-1D84EAEF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A424F-8AD6-47AD-9891-A96B792E9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5BDC9-7CF7-475B-ADFE-94C8AB162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C54B0-8070-4EBA-9DEC-86429627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0022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呼吸衰竭急诊护理查房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呼吸衰竭预防与教育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（或）换气功能严重障碍，机体在静息状态下亦不能维持足够的气体交换，导致低氧血症，并伴有不同程度的高碳酸血症，进而发生一系列病理生理改变和相应临床表现的综合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急性呼吸衰竭、慢性呼吸衰竭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呼吸衰竭时，机体缺氧，同时伴有或不伴二氧化碳潴留，导致一系列生理功能和代谢紊乱。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呼吸道病变、肺组织病变、肺血管疾病、胸廓外伤、胸廓畸形、神经肌肉病变等。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呼吸困难、发绀、精神神经症状、循环系统症状等。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根据临床表现和血气分析结果进行诊断。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了解患者有无慢性呼吸系统疾病、急性呼吸系统感染等病史，以及是否接触过有害物质或经历过创伤等。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观察患者生命体征，如体温、脉搏、呼吸频率、血压等，以及面色、唇色、四肢末梢循环情况等。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进行血气分析、血常规、尿常规等实验室检查，以评估患者的呼吸功能和酸碱平衡状态。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由于呼吸衰竭导致机体缺氧，引起低氧血症。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患者感到呼吸费力、气短等症状。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酸碱平衡失调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呼吸衰竭时机体酸碱平衡调节能力下降，可能出现酸碱平衡失调。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由于病情严重，患者可能产生焦虑和恐惧情绪。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根据患者缺氧程度，给予不同浓度的氧气吸入，以改善低氧血症。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根据医嘱给予相应药物治疗，如解痉平喘药、强心药、利尿药等。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对于严重呼吸衰竭患者，可能需要使用机械通气辅助呼吸，如无创呼吸机或气管插管等。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关注患者心理状态，给予心理支持和疏导，缓解焦虑和恐惧情绪。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https://d.book118.com/205200224302011103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2024-09-13T06:25:23.948</cp:lastPrinted>
  <dcterms:created xsi:type="dcterms:W3CDTF">2024-09-12T22:25:23Z</dcterms:created>
  <dcterms:modified xsi:type="dcterms:W3CDTF">2024-09-12T22:25:25Z</dcterms:modified>
</cp:coreProperties>
</file>