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6807A-F45F-4AB4-98D8-58FE8C27D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8CE08-8F0B-4056-9465-6BCFF6D49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1E753-305D-4C05-8860-3585F637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18CDE-D655-49D5-830C-243F88D4A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B0E772-2B52-42D8-B425-75FD024D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A7972-E424-4F20-AF74-9482BBCCB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CFD02-B7FA-494B-A789-2E085931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E7B82-3EBB-4148-AD29-70030313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E2849-0B72-45AF-BD10-3FE00991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96CFE-C260-47BC-8918-4D69E864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FD5F2-C8E5-4201-8167-B38FC5689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003403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竞选大学团总支书记的演讲稿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对团总支书记职位的理解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年龄：20岁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政治面貌：中共党员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在校经历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曾任学生会组织部部长，成功组织了5次大型活动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平均绩点3.8/4.0，获得校级优秀学生奖学金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参加支教活动，被评为“优秀支教志愿者”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希望为同学们做更多的事情，回馈学校和社会的培养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热爱集体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责任担当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相信自己具备担任团总支书记的能力和经验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希望通过竞选，更好地服务同学，为学校的发展贡献力量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竞选动机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对团总支书记职位的理解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负责协调团总支各部门之间的关系，促进团队内部的沟通与合作，提高整体工作效率。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代表团总支参与学校事务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作为团总支的代表，参与学校相关事务的决策和协调，维护团总支的利益。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引领团总支工作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作为团总支书记，应发挥领导作用，制定并执行团总支的工作计划，确保团队目标的实现。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职责与使命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如何调动团队成员的积极性，提高团队凝聚力；如何应对外部环境的变化，保持团总支工作的创新性和适应性。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利用团总支的影响力，推动校园文化建设和社会公益事业的发展；通过参与学校事务，提升团总支的地位和影响力。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组织各类活动和交流平台，促进团总支成员之间的交流与合作，提高团队整体素质。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750" b="2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关注青年思想动态，引领团总支成员树立正确的价值观和人生观，培养有理想、有担当的青年人才。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引领青年思想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关注学生需求，为团总支成员提供学习和成长的机会，促进个人全面发展。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服务学生成长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如何发挥团总支的作用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https://d.book118.com/205200340313011102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2024-09-11T21:24:37.661</cp:lastPrinted>
  <dcterms:created xsi:type="dcterms:W3CDTF">2024-09-11T13:24:37Z</dcterms:created>
  <dcterms:modified xsi:type="dcterms:W3CDTF">2024-09-11T13:24:39Z</dcterms:modified>
</cp:coreProperties>
</file>