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0F7A1-CD59-4B73-94B8-B7520ED27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FE02E-72E9-441E-87D1-A79013E91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5A207-D525-473D-A4B9-E10D729B9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3ABB5-D93A-49AA-AF99-8B52AA91D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DD20DF-5770-4D53-88F8-CA0475F45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DD5AE8-D6AC-4CC8-953F-7DC8DF65D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F77EF5-5AFF-47FF-825D-4C6F36A7C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F3057-4A66-4C28-AF83-567CC3202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B0610-0B7D-4A2A-8337-B1A1A4DEB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4D2F2-EB7B-4ADE-A15C-AB268FCF9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EFF24-244B-46BF-8476-275250554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201044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开展安全违章作业分析报告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安全违章作业概述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安全违章作业原因分析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安全违章作业案例分析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安全违章作业防范措施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安全违章作业应对策略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安全违章作业概述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129" b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安全违章作业的定义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安全违章作业是指在生产、作业过程中违反安全生产规定的行为，包括但不限于不佩戴安全防护用品、违反操作规程、忽视安全警示等。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安全违章作业通常是由于员工安全意识淡薄、操作技能不足或管理不善等原因导致的。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66" r="296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292" r="28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安全违章作业的危害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安全违章作业不仅危害员工生命安全和身体健康，还可能对企业的声誉和长期发展造成负面影响。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安全违章作业可能导致生产事故、人员伤亡和财产损失，给企业和社会带来巨大的经济损失和不良影响。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安全违章作业的常见类型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不佩戴或不正确佩戴安全防护用品，如未戴安全帽、未系安全带等。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违反操作规程，如未按规定顺序操作机器、未按规定温度和时间进行加热等。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忽视安全警示，如跨越或翻越危险区域、在禁火区内吸烟等。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擅自改变工艺流程或操作参数，如未经批准擅自调整生产配方或工艺参数等。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安全违章作业原因分析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65" r="315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员工未接受足够的安全意识教育，不了解安全操作规程和安全防护措施。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缺乏安全意识教育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员工在工作中对安全问题不够重视，存在侥幸心理，忽视安全操作规程。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安全意识淡薄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员工安全意识淡薄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125" r="11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企业未制定完善的安全操作规程或操作规程不符合实际操作情况。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操作规程不完善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员工在执行操作规程时存在偏差，未能严格遵守安全操作规程。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操作规程执行不力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操作规程不规范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企业未开展足够的安全培训，员工缺乏必要的安全知识和技能。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安全培训内容与实际工作脱节，员工难以掌握和应用安全知识。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安全培训不足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安全培训效果不佳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安全培训缺乏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企业安全监管部门对安全违章作业的监管力度不够，未能及时发现和纠正违章行为。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监管制度不健全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企业安全监管制度存在缺陷，无法对安全违章作业进行有效的制约和管理。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监管不力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安全违章作业案例分析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563" r="2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操作规程不规范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某工厂在生产过程中，员工未按照规定的操作规程进行作业，导致设备故障引发安全事故。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案例一：某工厂操作规程不规范导致安全事故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https://d.book118.com/205201044202011104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2024-09-14T07:03:02.720</cp:lastPrinted>
  <dcterms:created xsi:type="dcterms:W3CDTF">2024-09-13T23:03:02Z</dcterms:created>
  <dcterms:modified xsi:type="dcterms:W3CDTF">2024-09-13T23:03:04Z</dcterms:modified>
</cp:coreProperties>
</file>