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34E4-EA35-453D-8682-B5464F1CF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73426-6B5E-4858-A2D1-DA682019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FD2A9-F2A2-48B8-BEBE-F85B936A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47257-C23F-4548-AE00-F2635084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A6D6A-B807-4183-AC23-6CE739CBD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43805-F57A-402E-81DE-4AA08299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6515D-E9E8-41B2-B2F6-7A324608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517BD-8348-4332-89C8-78D66811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14CBE-66CC-4F88-AFE6-B503B9E6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8C504-73D0-4794-9F13-70C06BC0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68417-CC6F-4859-8C44-1966F920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20124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职业生涯规划管理规划夯实终身发展的基础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职业目标设定与实现路径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职业素养提升与能力培养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职场人际关系建设与维护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应对职业挑战与危机处理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职业生涯规划不仅有利于个人明确职业发展方向，实现职业目标，而且有利于组织了解员工的职业规划和发展需求，实现人力资源的合理配置和有效开发。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明确的职业目标和规划可以使个人更加专注于自己的工作领域，更容易取得工作上的成就和满足感。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提高工作满意度和成就感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通过职业生涯规划，个人可以明确自己的职业目标和发展方向，有针对性地进行职业技能和知识的提升，从而增强自己的职业竞争力。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职业生涯规划不仅关注职业发展，也注重个人生活品质的提升。通过合理规划时间、调整工作与生活的关系，个人可以更好地实现职业与生活的平衡。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实现职业与生活的平衡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衰退阶段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职业生涯规划的阶段性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这一阶段的个人通常处于职业生涯的初期，主要任务是了解自己的兴趣、能力和职业倾向，以及探索可能的职业领域和发展机会。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在探索阶段之后，个人需要确立自己的职业目标和发展方向，并制定实现这些目标的计划和策略。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在职业生涯的中期，个人需要维持自己的职业发展动力，不断提升职业技能和知识，以适应不断变化的工作环境和需求。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在职业生涯的后期，个人需要面对职业发展的衰退和挑战，如年龄、健康等问题。此时，需要调整职业规划和发展策略，寻找新的职业发展机会和领域。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了解自己的性格特点，如内向或外向、理性或感性等。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明确自己感兴趣的事物和活动，以及喜欢的领域。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识别自己的优点和缺点，以及需要改进的地方。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优势与不足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00" r="236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探索自己感兴趣的职业领域，了解相关职业的工作内容和特点。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明确自己的职业价值观，如追求创新、注重团队合作、看重工作成果等。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评估自己在不同职业领域所需的能力水平，如沟通能力、领导力、解决问题的能力等。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识别自己具备的技能和需要提升的技能，如计算机技能、语言能力、项目管理能力等。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职业能力与技能评估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通过实习、兼职、志愿服务等方式了解不同职业领域的工作内容和环境。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职业探索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寻求职业咨询师或专业人士的建议，帮助自己更准确地选择适合的职业领域。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根据自我认知、职业兴趣、能力和技能评估结果，设定明确的职业目标和发展规划。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适合职业领域选择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职业目标设定与实现路径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设定1-3年内的具体职业目标，如获得特定技能、完成某个项目或晋升到某个职位。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评估目标的合理性，确保目标符合个人能力和市场需求，同时考虑时间和资源的限制。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设计具体的行动步骤和时间表，包括学习、实践和寻求机会等方面。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分析实现目标所需的技能、经验和资源，制定相应的学习、实践和拓展人脉等策略。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确定职业发展方向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根据个人兴趣、能力和市场需求，选择适合的中长期职业发展方向。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设定阶段性目标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在选定的职业方向上，设定5-10年的阶段性目标，如成为某个领域的专家或达到某个职位等级。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根据职业目标和自身条件，选择适合的实现路径，如内部晋升、跳槽、创业等。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39" r="463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设计具体的职业发展路径，包括阶段性目标、关键任务和里程碑等。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识别路径上的潜在风险和挑战，制定相应的应对措施和备选方案。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实现职业目标的路径设计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定期评估职业目标的达成情况，分析存在的问题和原因。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根据评估结果和市场变化，适时调整职业目标，确保目标的合理性和可行性。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随着个人成长和市场变化，不断更新职业目标，保持目标的动态性和前瞻性。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目标调整与更新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职业素养提升与能力培养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职业素养是指在职场中表现出来的专业态度、行为规范和道德品质，是个人在职场中获得成功的基础。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职业素养对于个人职业发展具有重要意义，它关系到个人在职场中的形象、声誉和职业发展前景。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职业素养内涵及重要性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https://d.book118.com/205220124111011120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STKaiti</vt:lpstr>
      <vt:lpstr>PingFang SC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2024-09-22T18:57:30.690</cp:lastPrinted>
  <dcterms:created xsi:type="dcterms:W3CDTF">2024-09-22T10:57:30Z</dcterms:created>
  <dcterms:modified xsi:type="dcterms:W3CDTF">2024-09-22T10:57:32Z</dcterms:modified>
</cp:coreProperties>
</file>