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F4B03BF-7D96-4CE9-BCA5-4AE6D3853D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CA9B75-1A01-455C-9958-993EB4EBBD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49EB1B-076F-47C5-B8DB-21687BE640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93685D5-E8FE-4214-8471-E8F535DF31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5AF946-27EE-48F2-9A2D-978F36275A0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31A2F1-5AAD-43C1-8817-102ACD082A0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DBEF7FE-1518-45B8-9F94-A7731FB698B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138CB4-AE4D-4681-AFBF-5C8B02E15B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D2C998-190F-43F3-91BF-9BBF23DFD4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F64447-F0A7-40E3-ADF9-44C7B2CBAD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D23F36-78C4-4F66-9198-6A43C9D832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5222033021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芯片安全测试方法学</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芯片安全测试概述
 测试目标和威胁模型
 测试方法和技术分类
 常见的攻击类型和防御措施
 测试环境和工具介绍
 测试流程与案例分析
 结果分析与报告撰写
 总结与展望</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芯片安全测试概述</a:t>
            </a:r>
          </a:p>
        </p:txBody>
      </p:sp>
      <p:sp>
        <p:nvSpPr>
          <p:cNvPr id="3" name="Subtitle 2"/>
          <p:cNvSpPr>
            <a:spLocks noGrp="1"/>
          </p:cNvSpPr>
          <p:nvPr>
            <p:ph type="subTitle" idx="1"/>
          </p:nvPr>
        </p:nvSpPr>
        <p:spPr/>
        <p:txBody>
          <a:bodyPr/>
          <a:lstStyle/>
          <a:p>
            <a:r>
              <a:t>芯片安全测试方法学</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芯片安全测试概述</a:t>
            </a:r>
          </a:p>
        </p:txBody>
      </p:sp>
      <p:sp>
        <p:nvSpPr>
          <p:cNvPr id="3" name="Content Placeholder 2"/>
          <p:cNvSpPr>
            <a:spLocks noGrp="1"/>
          </p:cNvSpPr>
          <p:nvPr>
            <p:ph sz="half" idx="2"/>
          </p:nvPr>
        </p:nvSpPr>
        <p:spPr/>
        <p:txBody>
          <a:bodyPr/>
          <a:lstStyle/>
          <a:p>
            <a:r>
              <a:t>1.随着技术的快速发展，芯片安全测试成为保障网络安全的关键环节，其重要性日益凸显。</a:t>
            </a:r>
          </a:p>
          <a:p>
            <a:r>
              <a:t>2.芯片安全测试能够有效预防和发现硬件级别的安全漏洞，避免恶意攻击和数据泄露。</a:t>
            </a:r>
          </a:p>
          <a:p>
            <a:r>
              <a:t>3.加强对芯片安全测试的投入和研发，有利于提升我国在全球网络安全领域的竞争力。</a:t>
            </a:r>
          </a:p>
          <a:p/>
        </p:txBody>
      </p:sp>
      <p:sp>
        <p:nvSpPr>
          <p:cNvPr id="4" name="Text Placeholder 3"/>
          <p:cNvSpPr>
            <a:spLocks noGrp="1"/>
          </p:cNvSpPr>
          <p:nvPr>
            <p:ph type="body" idx="3"/>
          </p:nvPr>
        </p:nvSpPr>
        <p:spPr/>
        <p:txBody>
          <a:bodyPr/>
          <a:lstStyle/>
          <a:p>
            <a:r>
              <a:t>芯片安全测试的主要技术</a:t>
            </a:r>
          </a:p>
        </p:txBody>
      </p:sp>
      <p:sp>
        <p:nvSpPr>
          <p:cNvPr id="5" name="Content Placeholder 4"/>
          <p:cNvSpPr>
            <a:spLocks noGrp="1"/>
          </p:cNvSpPr>
          <p:nvPr>
            <p:ph sz="half" idx="4"/>
          </p:nvPr>
        </p:nvSpPr>
        <p:spPr/>
        <p:txBody>
          <a:bodyPr/>
          <a:lstStyle/>
          <a:p>
            <a:r>
              <a:t>1.侧信道攻击测试：通过监测芯片在运行过程中的功耗、电磁辐射等侧信道信息，分析出芯片的加密密钥等敏感信息。</a:t>
            </a:r>
          </a:p>
          <a:p>
            <a:r>
              <a:t>2.故障注入攻击测试：通过人为制造芯片故障，观察芯片的反应，从而发现芯片的安全漏洞。</a:t>
            </a:r>
          </a:p>
          <a:p>
            <a:r>
              <a:t>3.形式化验证：使用数学方法证明芯片的设计和实现符合预定的安全规格。</a:t>
            </a:r>
          </a:p>
          <a:p/>
        </p:txBody>
      </p:sp>
      <p:sp>
        <p:nvSpPr>
          <p:cNvPr id="6" name="Text Placeholder 5"/>
          <p:cNvSpPr>
            <a:spLocks noGrp="1"/>
          </p:cNvSpPr>
          <p:nvPr>
            <p:ph type="body" idx="1"/>
          </p:nvPr>
        </p:nvSpPr>
        <p:spPr/>
        <p:txBody>
          <a:bodyPr/>
          <a:lstStyle/>
          <a:p>
            <a:r>
              <a:t>芯片安全测试的重要性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芯片安全测试概述</a:t>
            </a:r>
          </a:p>
        </p:txBody>
      </p:sp>
      <p:sp>
        <p:nvSpPr>
          <p:cNvPr id="3" name="Text Placeholder 2"/>
          <p:cNvSpPr>
            <a:spLocks noGrp="1"/>
          </p:cNvSpPr>
          <p:nvPr>
            <p:ph type="body" idx="1"/>
          </p:nvPr>
        </p:nvSpPr>
        <p:spPr/>
        <p:txBody>
          <a:bodyPr/>
          <a:lstStyle/>
          <a:p>
            <a:r>
              <a:t>芯片安全测试的挑战</a:t>
            </a:r>
          </a:p>
        </p:txBody>
      </p:sp>
      <p:sp>
        <p:nvSpPr>
          <p:cNvPr id="4" name="Content Placeholder 3"/>
          <p:cNvSpPr>
            <a:spLocks noGrp="1"/>
          </p:cNvSpPr>
          <p:nvPr>
            <p:ph sz="half" idx="2"/>
          </p:nvPr>
        </p:nvSpPr>
        <p:spPr/>
        <p:txBody>
          <a:bodyPr/>
          <a:lstStyle/>
          <a:p>
            <a:r>
              <a:t>1.随着芯片集成度的提高，安全测试的复杂性也随之增加，需要更加精细和高效的测试技术。</a:t>
            </a:r>
          </a:p>
          <a:p>
            <a:r>
              <a:t>2.同时，由于芯片设计的多样性和不断更新的技术，芯片安全测试需要不断适应新的需求和挑战。</a:t>
            </a:r>
          </a:p>
          <a:p/>
        </p:txBody>
      </p:sp>
      <p:sp>
        <p:nvSpPr>
          <p:cNvPr id="5" name="Text Placeholder 4"/>
          <p:cNvSpPr>
            <a:spLocks noGrp="1"/>
          </p:cNvSpPr>
          <p:nvPr>
            <p:ph type="body" idx="3"/>
          </p:nvPr>
        </p:nvSpPr>
        <p:spPr/>
        <p:txBody>
          <a:bodyPr/>
          <a:lstStyle/>
          <a:p>
            <a:r>
              <a:t>芯片安全测试的发展趋势</a:t>
            </a:r>
          </a:p>
        </p:txBody>
      </p:sp>
      <p:sp>
        <p:nvSpPr>
          <p:cNvPr id="6" name="Content Placeholder 5"/>
          <p:cNvSpPr>
            <a:spLocks noGrp="1"/>
          </p:cNvSpPr>
          <p:nvPr>
            <p:ph sz="half" idx="4"/>
          </p:nvPr>
        </p:nvSpPr>
        <p:spPr/>
        <p:txBody>
          <a:bodyPr/>
          <a:lstStyle/>
          <a:p>
            <a:r>
              <a:t>1.人工智能和机器学习在芯片安全测试中的应用将越来越广泛，提高测试效率和准确性。</a:t>
            </a:r>
          </a:p>
          <a:p>
            <a:r>
              <a:t>2.云计算和大数据技术的结合，将为芯片安全测试提供更强大的计算能力和数据存储分析能力。</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芯片安全测试概述</a:t>
            </a:r>
          </a:p>
        </p:txBody>
      </p:sp>
      <p:sp>
        <p:nvSpPr>
          <p:cNvPr id="3" name="Text Placeholder 2"/>
          <p:cNvSpPr>
            <a:spLocks noGrp="1"/>
          </p:cNvSpPr>
          <p:nvPr>
            <p:ph type="body" idx="1"/>
          </p:nvPr>
        </p:nvSpPr>
        <p:spPr/>
        <p:txBody>
          <a:bodyPr/>
          <a:lstStyle/>
          <a:p>
            <a:r>
              <a:t>芯片安全测试的法规与标准</a:t>
            </a:r>
          </a:p>
        </p:txBody>
      </p:sp>
      <p:sp>
        <p:nvSpPr>
          <p:cNvPr id="4" name="Content Placeholder 3"/>
          <p:cNvSpPr>
            <a:spLocks noGrp="1"/>
          </p:cNvSpPr>
          <p:nvPr>
            <p:ph sz="half" idx="2"/>
          </p:nvPr>
        </p:nvSpPr>
        <p:spPr/>
        <p:txBody>
          <a:bodyPr/>
          <a:lstStyle/>
          <a:p>
            <a:r>
              <a:t>1.各国政府正在加强对芯片安全的监管，制定相应的法规和标准，确保芯片产品的安全性。</a:t>
            </a:r>
          </a:p>
          <a:p>
            <a:r>
              <a:t>2.企业需要遵循相关法规和标准，建立完善的芯片安全测试体系，确保产品的合规性和安全性。</a:t>
            </a:r>
          </a:p>
          <a:p/>
        </p:txBody>
      </p:sp>
      <p:sp>
        <p:nvSpPr>
          <p:cNvPr id="5" name="Text Placeholder 4"/>
          <p:cNvSpPr>
            <a:spLocks noGrp="1"/>
          </p:cNvSpPr>
          <p:nvPr>
            <p:ph type="body" idx="3"/>
          </p:nvPr>
        </p:nvSpPr>
        <p:spPr/>
        <p:txBody>
          <a:bodyPr/>
          <a:lstStyle/>
          <a:p>
            <a:r>
              <a:t>芯片安全测试的未来展望</a:t>
            </a:r>
          </a:p>
        </p:txBody>
      </p:sp>
      <p:sp>
        <p:nvSpPr>
          <p:cNvPr id="6" name="Content Placeholder 5"/>
          <p:cNvSpPr>
            <a:spLocks noGrp="1"/>
          </p:cNvSpPr>
          <p:nvPr>
            <p:ph sz="half" idx="4"/>
          </p:nvPr>
        </p:nvSpPr>
        <p:spPr/>
        <p:txBody>
          <a:bodyPr/>
          <a:lstStyle/>
          <a:p>
            <a:r>
              <a:t>1.随着技术的不断进步，芯片安全测试将更加精准、高效和自动化。</a:t>
            </a:r>
          </a:p>
          <a:p>
            <a:r>
              <a:t>2.同时，芯片安全测试将不仅仅局限于硬件层面，还将涉及到软件、系统等多个方面的综合测试。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测试目标和威胁模型</a:t>
            </a:r>
          </a:p>
        </p:txBody>
      </p:sp>
      <p:sp>
        <p:nvSpPr>
          <p:cNvPr id="3" name="Subtitle 2"/>
          <p:cNvSpPr>
            <a:spLocks noGrp="1"/>
          </p:cNvSpPr>
          <p:nvPr>
            <p:ph type="subTitle" idx="1"/>
          </p:nvPr>
        </p:nvSpPr>
        <p:spPr/>
        <p:txBody>
          <a:bodyPr/>
          <a:lstStyle/>
          <a:p>
            <a:r>
              <a:t>芯片安全测试方法学</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测试目标和威胁模型</a:t>
            </a:r>
          </a:p>
        </p:txBody>
      </p:sp>
      <p:sp>
        <p:nvSpPr>
          <p:cNvPr id="3" name="Text Placeholder 2"/>
          <p:cNvSpPr>
            <a:spLocks noGrp="1"/>
          </p:cNvSpPr>
          <p:nvPr>
            <p:ph type="body" idx="1"/>
          </p:nvPr>
        </p:nvSpPr>
        <p:spPr/>
        <p:txBody>
          <a:bodyPr/>
          <a:lstStyle/>
          <a:p>
            <a:r>
              <a:t>测试目标</a:t>
            </a:r>
          </a:p>
        </p:txBody>
      </p:sp>
      <p:sp>
        <p:nvSpPr>
          <p:cNvPr id="4" name="Content Placeholder 3"/>
          <p:cNvSpPr>
            <a:spLocks noGrp="1"/>
          </p:cNvSpPr>
          <p:nvPr>
            <p:ph sz="half" idx="2"/>
          </p:nvPr>
        </p:nvSpPr>
        <p:spPr/>
        <p:txBody>
          <a:bodyPr/>
          <a:lstStyle/>
          <a:p>
            <a:r>
              <a:t>1.确保芯片的功能正常，满足设计规格和要求。芯片的安全测试首要目标是验证芯片的功能是否正常，是否符合设计规格和要求，这是芯片能够正常工作的基础。</a:t>
            </a:r>
          </a:p>
          <a:p>
            <a:r>
              <a:t>2.检测和防止硬件木马。硬件木马是一种恶意修改，可以导致芯片的行为偏离预期。测试目标之一就是通过各种方法检测并防止硬件木马的存在。</a:t>
            </a:r>
          </a:p>
          <a:p>
            <a:r>
              <a:t>3.识别和修复设计缺陷。芯片设计可能存在一些缺陷或漏洞，通过安全测试，可以识别这些问题并修复，提高芯片的安全性。</a:t>
            </a:r>
          </a:p>
          <a:p/>
        </p:txBody>
      </p:sp>
      <p:sp>
        <p:nvSpPr>
          <p:cNvPr id="5" name="Text Placeholder 4"/>
          <p:cNvSpPr>
            <a:spLocks noGrp="1"/>
          </p:cNvSpPr>
          <p:nvPr>
            <p:ph type="body" idx="3"/>
          </p:nvPr>
        </p:nvSpPr>
        <p:spPr/>
        <p:txBody>
          <a:bodyPr/>
          <a:lstStyle/>
          <a:p>
            <a:r>
              <a:t>威胁模型</a:t>
            </a:r>
          </a:p>
        </p:txBody>
      </p:sp>
      <p:sp>
        <p:nvSpPr>
          <p:cNvPr id="6" name="Content Placeholder 5"/>
          <p:cNvSpPr>
            <a:spLocks noGrp="1"/>
          </p:cNvSpPr>
          <p:nvPr>
            <p:ph sz="half" idx="4"/>
          </p:nvPr>
        </p:nvSpPr>
        <p:spPr/>
        <p:txBody>
          <a:bodyPr/>
          <a:lstStyle/>
          <a:p>
            <a:r>
              <a:t>1.侧向信道攻击。这种类型的攻击主要通过观察芯片在运行过程中的功耗、电磁辐射等侧信道信息，推断出芯片的内部状态或密钥等信息。</a:t>
            </a:r>
          </a:p>
          <a:p>
            <a:r>
              <a:t>2.硬件木马攻击。硬件木马可能以隐蔽的方式存在于芯片中，对芯片的正常功能构成威胁。威胁模型需要考虑如何检测和防止这种攻击。</a:t>
            </a:r>
          </a:p>
          <a:p>
            <a:r>
              <a:t>3.供应链攻击。芯片的制造和供应链环节可能存在安全风险，如被植入恶意硬件或软件。威胁模型需要考虑如何在整个供应链中保护芯片的安全。</a:t>
            </a:r>
          </a:p>
          <a:p>
            <a:r>
              <a:t>以上内容仅供参考，具体内容需要根据实际的芯片安全测试情况进行调整和优化。</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测试方法和技术分类</a:t>
            </a:r>
          </a:p>
        </p:txBody>
      </p:sp>
      <p:sp>
        <p:nvSpPr>
          <p:cNvPr id="3" name="Subtitle 2"/>
          <p:cNvSpPr>
            <a:spLocks noGrp="1"/>
          </p:cNvSpPr>
          <p:nvPr>
            <p:ph type="subTitle" idx="1"/>
          </p:nvPr>
        </p:nvSpPr>
        <p:spPr/>
        <p:txBody>
          <a:bodyPr/>
          <a:lstStyle/>
          <a:p>
            <a:r>
              <a:t>芯片安全测试方法学</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测试方法和技术分类</a:t>
            </a:r>
          </a:p>
        </p:txBody>
      </p:sp>
      <p:sp>
        <p:nvSpPr>
          <p:cNvPr id="3" name="Text Placeholder 2"/>
          <p:cNvSpPr>
            <a:spLocks noGrp="1"/>
          </p:cNvSpPr>
          <p:nvPr>
            <p:ph type="body" idx="1"/>
          </p:nvPr>
        </p:nvSpPr>
        <p:spPr/>
        <p:txBody>
          <a:bodyPr/>
          <a:lstStyle/>
          <a:p>
            <a:r>
              <a:t>静态测试方法</a:t>
            </a:r>
          </a:p>
        </p:txBody>
      </p:sp>
      <p:sp>
        <p:nvSpPr>
          <p:cNvPr id="4" name="Content Placeholder 3"/>
          <p:cNvSpPr>
            <a:spLocks noGrp="1"/>
          </p:cNvSpPr>
          <p:nvPr>
            <p:ph sz="half" idx="2"/>
          </p:nvPr>
        </p:nvSpPr>
        <p:spPr/>
        <p:txBody>
          <a:bodyPr/>
          <a:lstStyle/>
          <a:p>
            <a:r>
              <a:t>1.通过对芯片的代码和设计图纸进行详细分析，找出潜在的安全漏洞。这种方法的有效性取决于测试人员对芯片设计和编程语言的理解程度。</a:t>
            </a:r>
          </a:p>
          <a:p>
            <a:r>
              <a:t>2.静态测试方法可以较早地在芯片设计过程中发现安全问题，减少后期修复的成本和时间。</a:t>
            </a:r>
          </a:p>
          <a:p>
            <a:r>
              <a:t>3.该方法的缺点是可能会漏掉一些实际运行中的动态问题。</a:t>
            </a:r>
          </a:p>
          <a:p/>
        </p:txBody>
      </p:sp>
      <p:sp>
        <p:nvSpPr>
          <p:cNvPr id="5" name="Text Placeholder 4"/>
          <p:cNvSpPr>
            <a:spLocks noGrp="1"/>
          </p:cNvSpPr>
          <p:nvPr>
            <p:ph type="body" idx="3"/>
          </p:nvPr>
        </p:nvSpPr>
        <p:spPr/>
        <p:txBody>
          <a:bodyPr/>
          <a:lstStyle/>
          <a:p>
            <a:r>
              <a:t>动态测试方法</a:t>
            </a:r>
          </a:p>
        </p:txBody>
      </p:sp>
      <p:sp>
        <p:nvSpPr>
          <p:cNvPr id="6" name="Content Placeholder 5"/>
          <p:cNvSpPr>
            <a:spLocks noGrp="1"/>
          </p:cNvSpPr>
          <p:nvPr>
            <p:ph sz="half" idx="4"/>
          </p:nvPr>
        </p:nvSpPr>
        <p:spPr/>
        <p:txBody>
          <a:bodyPr/>
          <a:lstStyle/>
          <a:p>
            <a:r>
              <a:t>1.通过实际运行芯片，输入各种测试数据，观察芯片的行为是否符合预期，从而发现安全问题。</a:t>
            </a:r>
          </a:p>
          <a:p>
            <a:r>
              <a:t>2.动态测试方法能够发现实际运行中的问题，更准确地反映芯片的安全性。</a:t>
            </a:r>
          </a:p>
          <a:p>
            <a:r>
              <a:t>3.这种方法的缺点是测试覆盖率可能不够，可能会漏掉一些潜在的问题。</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测试方法和技术分类</a:t>
            </a:r>
          </a:p>
        </p:txBody>
      </p:sp>
      <p:sp>
        <p:nvSpPr>
          <p:cNvPr id="3" name="Text Placeholder 2"/>
          <p:cNvSpPr>
            <a:spLocks noGrp="1"/>
          </p:cNvSpPr>
          <p:nvPr>
            <p:ph type="body" idx="1"/>
          </p:nvPr>
        </p:nvSpPr>
        <p:spPr/>
        <p:txBody>
          <a:bodyPr/>
          <a:lstStyle/>
          <a:p>
            <a:r>
              <a:t>模糊测试方法</a:t>
            </a:r>
          </a:p>
        </p:txBody>
      </p:sp>
      <p:sp>
        <p:nvSpPr>
          <p:cNvPr id="4" name="Content Placeholder 3"/>
          <p:cNvSpPr>
            <a:spLocks noGrp="1"/>
          </p:cNvSpPr>
          <p:nvPr>
            <p:ph sz="half" idx="2"/>
          </p:nvPr>
        </p:nvSpPr>
        <p:spPr/>
        <p:txBody>
          <a:bodyPr/>
          <a:lstStyle/>
          <a:p>
            <a:r>
              <a:t>1.通过生成大量随机或异常的输入数据，观察芯片的反应，从而发现可能的安全问题。</a:t>
            </a:r>
          </a:p>
          <a:p>
            <a:r>
              <a:t>2.模糊测试方法能够发现一些意想不到的安全问题，提高芯片的健壮性。</a:t>
            </a:r>
          </a:p>
          <a:p>
            <a:r>
              <a:t>3.该方法的缺点是可能需要大量的测试时间和资源。</a:t>
            </a:r>
          </a:p>
          <a:p/>
        </p:txBody>
      </p:sp>
      <p:sp>
        <p:nvSpPr>
          <p:cNvPr id="5" name="Text Placeholder 4"/>
          <p:cNvSpPr>
            <a:spLocks noGrp="1"/>
          </p:cNvSpPr>
          <p:nvPr>
            <p:ph type="body" idx="3"/>
          </p:nvPr>
        </p:nvSpPr>
        <p:spPr/>
        <p:txBody>
          <a:bodyPr/>
          <a:lstStyle/>
          <a:p>
            <a:r>
              <a:t>形式化验证方法</a:t>
            </a:r>
          </a:p>
        </p:txBody>
      </p:sp>
      <p:sp>
        <p:nvSpPr>
          <p:cNvPr id="6" name="Content Placeholder 5"/>
          <p:cNvSpPr>
            <a:spLocks noGrp="1"/>
          </p:cNvSpPr>
          <p:nvPr>
            <p:ph sz="half" idx="4"/>
          </p:nvPr>
        </p:nvSpPr>
        <p:spPr/>
        <p:txBody>
          <a:bodyPr/>
          <a:lstStyle/>
          <a:p>
            <a:r>
              <a:t>1.通过使用数学方法和工具，对芯片的设计和代码进行严格的验证，确保其行为符合预期的规范。</a:t>
            </a:r>
          </a:p>
          <a:p>
            <a:r>
              <a:t>2.形式化验证方法能够提供高度的保证，确保芯片没有安全漏洞。</a:t>
            </a:r>
          </a:p>
          <a:p>
            <a:r>
              <a:t>3.这种方法的缺点是可能需要高度的专业知识和计算资源。</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测试方法和技术分类</a:t>
            </a:r>
          </a:p>
        </p:txBody>
      </p:sp>
      <p:sp>
        <p:nvSpPr>
          <p:cNvPr id="3" name="Text Placeholder 2"/>
          <p:cNvSpPr>
            <a:spLocks noGrp="1"/>
          </p:cNvSpPr>
          <p:nvPr>
            <p:ph type="body" idx="1"/>
          </p:nvPr>
        </p:nvSpPr>
        <p:spPr/>
        <p:txBody>
          <a:bodyPr/>
          <a:lstStyle/>
          <a:p>
            <a:r>
              <a:t>侧信道攻击测试方法</a:t>
            </a:r>
          </a:p>
        </p:txBody>
      </p:sp>
      <p:sp>
        <p:nvSpPr>
          <p:cNvPr id="4" name="Content Placeholder 3"/>
          <p:cNvSpPr>
            <a:spLocks noGrp="1"/>
          </p:cNvSpPr>
          <p:nvPr>
            <p:ph sz="half" idx="2"/>
          </p:nvPr>
        </p:nvSpPr>
        <p:spPr/>
        <p:txBody>
          <a:bodyPr/>
          <a:lstStyle/>
          <a:p>
            <a:r>
              <a:t>1.通过分析芯片运行时的功耗、电磁辐射等侧信道信息，揭示芯片可能存在的安全问题。</a:t>
            </a:r>
          </a:p>
          <a:p>
            <a:r>
              <a:t>2.侧信道攻击测试方法能够发现一些基于传统测试方法难以发现的安全漏洞。</a:t>
            </a:r>
          </a:p>
          <a:p>
            <a:r>
              <a:t>3.该方法的缺点是需要专门的设备和环境，测试成本较高。</a:t>
            </a:r>
          </a:p>
          <a:p/>
        </p:txBody>
      </p:sp>
      <p:sp>
        <p:nvSpPr>
          <p:cNvPr id="5" name="Text Placeholder 4"/>
          <p:cNvSpPr>
            <a:spLocks noGrp="1"/>
          </p:cNvSpPr>
          <p:nvPr>
            <p:ph type="body" idx="3"/>
          </p:nvPr>
        </p:nvSpPr>
        <p:spPr/>
        <p:txBody>
          <a:bodyPr/>
          <a:lstStyle/>
          <a:p>
            <a:r>
              <a:t>模拟仿真测试方法</a:t>
            </a:r>
          </a:p>
        </p:txBody>
      </p:sp>
      <p:sp>
        <p:nvSpPr>
          <p:cNvPr id="6" name="Content Placeholder 5"/>
          <p:cNvSpPr>
            <a:spLocks noGrp="1"/>
          </p:cNvSpPr>
          <p:nvPr>
            <p:ph sz="half" idx="4"/>
          </p:nvPr>
        </p:nvSpPr>
        <p:spPr/>
        <p:txBody>
          <a:bodyPr/>
          <a:lstStyle/>
          <a:p>
            <a:r>
              <a:t>1.通过建立芯片的模拟仿真环境，模拟芯片的实际运行情况，从而发现可能的安全问题。</a:t>
            </a:r>
          </a:p>
          <a:p>
            <a:r>
              <a:t>2.模拟仿真测试方法能够在较短时间内对大量场景进行测试，提高测试效率。</a:t>
            </a:r>
          </a:p>
          <a:p>
            <a:r>
              <a:t>3.这种方法的缺点是模拟环境可能与实际情况存在差异，导致测试结果不够准确。</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常见的攻击类型和防御措施</a:t>
            </a:r>
          </a:p>
        </p:txBody>
      </p:sp>
      <p:sp>
        <p:nvSpPr>
          <p:cNvPr id="3" name="Subtitle 2"/>
          <p:cNvSpPr>
            <a:spLocks noGrp="1"/>
          </p:cNvSpPr>
          <p:nvPr>
            <p:ph type="subTitle" idx="1"/>
          </p:nvPr>
        </p:nvSpPr>
        <p:spPr/>
        <p:txBody>
          <a:bodyPr/>
          <a:lstStyle/>
          <a:p>
            <a:r>
              <a:t>芯片安全测试方法学</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常见的攻击类型和防御措施</a:t>
            </a:r>
          </a:p>
        </p:txBody>
      </p:sp>
      <p:sp>
        <p:nvSpPr>
          <p:cNvPr id="3" name="Text Placeholder 2"/>
          <p:cNvSpPr>
            <a:spLocks noGrp="1"/>
          </p:cNvSpPr>
          <p:nvPr>
            <p:ph type="body" idx="1"/>
          </p:nvPr>
        </p:nvSpPr>
        <p:spPr/>
        <p:txBody>
          <a:bodyPr/>
          <a:lstStyle/>
          <a:p>
            <a:r>
              <a:t>常见的攻击类型</a:t>
            </a:r>
          </a:p>
        </p:txBody>
      </p:sp>
      <p:sp>
        <p:nvSpPr>
          <p:cNvPr id="4" name="Content Placeholder 3"/>
          <p:cNvSpPr>
            <a:spLocks noGrp="1"/>
          </p:cNvSpPr>
          <p:nvPr>
            <p:ph sz="half" idx="2"/>
          </p:nvPr>
        </p:nvSpPr>
        <p:spPr/>
        <p:txBody>
          <a:bodyPr/>
          <a:lstStyle/>
          <a:p>
            <a:r>
              <a:t>1.旁路攻击：利用芯片的功耗、电磁辐射等副信道信息，破解芯片内部的加密信息。</a:t>
            </a:r>
          </a:p>
          <a:p>
            <a:r>
              <a:t>2.硬件木马：在芯片设计或制造过程中，故意加入的恶意电路，用于窃取信息或破坏系统。</a:t>
            </a:r>
          </a:p>
          <a:p>
            <a:r>
              <a:t>3.侧信道攻击：通过观察芯片在运行过程中的时间、功耗等侧信道信息，推断出内部的加密密钥。</a:t>
            </a:r>
          </a:p>
          <a:p/>
        </p:txBody>
      </p:sp>
      <p:sp>
        <p:nvSpPr>
          <p:cNvPr id="5" name="Text Placeholder 4"/>
          <p:cNvSpPr>
            <a:spLocks noGrp="1"/>
          </p:cNvSpPr>
          <p:nvPr>
            <p:ph type="body" idx="3"/>
          </p:nvPr>
        </p:nvSpPr>
        <p:spPr/>
        <p:txBody>
          <a:bodyPr/>
          <a:lstStyle/>
          <a:p>
            <a:r>
              <a:t>防御措施</a:t>
            </a:r>
          </a:p>
        </p:txBody>
      </p:sp>
      <p:sp>
        <p:nvSpPr>
          <p:cNvPr id="6" name="Content Placeholder 5"/>
          <p:cNvSpPr>
            <a:spLocks noGrp="1"/>
          </p:cNvSpPr>
          <p:nvPr>
            <p:ph sz="half" idx="4"/>
          </p:nvPr>
        </p:nvSpPr>
        <p:spPr/>
        <p:txBody>
          <a:bodyPr/>
          <a:lstStyle/>
          <a:p>
            <a:r>
              <a:t>1.加强芯片的安全设计：采用先进的加密算法和协议，增强芯片的抗攻击能力。</a:t>
            </a:r>
          </a:p>
          <a:p>
            <a:r>
              <a:t>2.建立严格的供应链管理制度：确保芯片制造和测试环节的安全可控，防止硬件木马等恶意代码的植入。</a:t>
            </a:r>
          </a:p>
          <a:p>
            <a:r>
              <a:t>3.加强安全检测和技术防范：采用先进的测试设备和技术，对芯片进行全面的安全检测，及时发现和修复潜在的安全漏洞。</a:t>
            </a:r>
          </a:p>
          <a:p>
            <a:r>
              <a:t>以上内容仅供参考，具体还需要根据实际情况进行调整和优化。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测试环境和工具介绍</a:t>
            </a:r>
          </a:p>
        </p:txBody>
      </p:sp>
      <p:sp>
        <p:nvSpPr>
          <p:cNvPr id="3" name="Subtitle 2"/>
          <p:cNvSpPr>
            <a:spLocks noGrp="1"/>
          </p:cNvSpPr>
          <p:nvPr>
            <p:ph type="subTitle" idx="1"/>
          </p:nvPr>
        </p:nvSpPr>
        <p:spPr/>
        <p:txBody>
          <a:bodyPr/>
          <a:lstStyle/>
          <a:p>
            <a:r>
              <a:t>芯片安全测试方法学</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https://d.book118.com/205222033021011100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芯片安全测试概述</vt:lpstr>
      <vt:lpstr> 芯片安全测试概述</vt:lpstr>
      <vt:lpstr> 芯片安全测试概述</vt:lpstr>
      <vt:lpstr> 芯片安全测试概述</vt:lpstr>
      <vt:lpstr> 测试目标和威胁模型</vt:lpstr>
      <vt:lpstr> 测试目标和威胁模型</vt:lpstr>
      <vt:lpstr> 测试方法和技术分类</vt:lpstr>
      <vt:lpstr> 测试方法和技术分类</vt:lpstr>
      <vt:lpstr> 测试方法和技术分类</vt:lpstr>
      <vt:lpstr> 测试方法和技术分类</vt:lpstr>
      <vt:lpstr> 常见的攻击类型和防御措施</vt:lpstr>
      <vt:lpstr> 常见的攻击类型和防御措施</vt:lpstr>
      <vt:lpstr> 测试环境和工具介绍</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2024-09-07T19:41:51.078</cp:lastPrinted>
  <dcterms:created xsi:type="dcterms:W3CDTF">2024-09-07T11:41:51Z</dcterms:created>
  <dcterms:modified xsi:type="dcterms:W3CDTF">2024-09-07T11:41:53Z</dcterms:modified>
</cp:coreProperties>
</file>