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53560-9976-42AB-9AF0-ABB9A9969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5B20-2701-4553-A652-1E8B4BEF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87674-CDF0-448E-9977-AC6880EA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78337-45A3-4A45-8AF2-947059C5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02725-0C37-4B0D-A854-07561A08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BA799-2AE4-45B2-B5D4-40C5703C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89F62-202F-4206-A06C-75E18A9A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06202-D97E-4626-A8E2-C6E88FDEE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8A64F-23F5-4768-8744-286B9333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84F93-4BC5-4729-AD0B-F495177D1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35421-3296-46D0-A4E7-711D933B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23003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妇产科护士个人工作总结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自我评估与未来规划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通过总结个人工作经验，发现自身在妇产科护理工作中的优点和不足，进而改进提升护理服务质量。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通过反思自己的工作表现，找到自身职业发展的方向和目标，为今后的职业发展打下基础。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将个人在妇产科护理工作中的实践经验和专业知识进行分享，为同行提供参考和借鉴。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分析在工作中遇到的问题和挑战，以及应对措施和解决方案。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职业技能和培训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总结我在妇产科护理工作中所具备的专业技能和接受的培训情况。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阐述与医生、同事、患者及其家属的沟通和协作情况。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包括我在妇产科病房、产房、手术室等各个区域的工作职责和任务。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汇报我在工作中取得的成果和业绩，如患者满意度、护理质量评分等。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负责产妇的产前、产时和产后的全面护理工作，包括监测生命体征、协助分娩、提供心理支持等。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照顾产妇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对新生儿进行日常护理，包括喂养、换尿布、观察健康状况等，确保新生儿的健康和安全。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根据医生的诊断和治疗计划，为病人提供药物治疗、注射、采血等医疗服务。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向产妇和家属提供健康教育和指导，包括哺乳方法、产后恢复、新生儿护理等方面的知识。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妇产科护士的职责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45" r="272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在产妇入院后，负责对其进行全面的评估，制定个性化的护理计划，并监测产妇的生命体征和产程进展。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产妇护理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在分娩过程中，协助医生进行各种操作，如接生、处理脐带、新生儿初步处理等。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分娩协助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负责产妇产后的护理工作，包括观察产后出血情况、协助母乳喂养、提供心理支持等。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向产妇和家属提供健康教育和指导，帮助他们了解产后恢复和新生儿护理等方面的知识。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本人的具体任务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在过去的一年中，共照顾了200多名产妇，其中包括正常分娩和剖宫产等不同情况。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产妇护理数量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协助医生进行了150多次分娩操作，包括自然分娩和器械助产等。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分娩协助次数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为产妇和家属提供了300多次健康教育和指导服务，帮助他们更好地了解产后恢复和新生儿护理等方面的知识。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健康教育次数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包括产前检查、分娩护理、新生儿护理、产后恢复等方面的技能，能够独立完成各项护理工作。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熟练掌握妇产科护理技能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在妇产科工作多年，积累了丰富的临床经验，能够迅速准确地判断和处理各种突发情况。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具备丰富的临床经验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与医生、患者及其家属保持有效沟通，确保医疗护理工作的顺利进行；同时，与同事积极协作，共同完成工作任务。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良好的沟通能力和团队协作精神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积极参加医院和科室组织的各类妇产科护理培训课程，不断提高自己的专业技能水平。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通过国家护士执业资格考试，取得护士执业资格证书；此外，还获得了母婴护理技术证书等相关证书。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获得相关证书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获得的培训与证书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个人成长与感悟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在工作中始终坚持职业道德规范，以患者为中心，提供优质的护理服务，赢得了患者和家属的信任和好评。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学会面对挑战和压力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妇产科护理工作繁重且责任重大，通过不断学习和实践，逐渐学会了如何面对工作中的挑战和压力，保持积极向上的心态。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深刻体会到团队合作在医疗护理工作中的重要性，只有与医生、同事紧密协作，才能确保患者的安全和医疗质量。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与医生和其他护士保持密切沟通，确保患者得到全面、连贯的护理。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紧密合作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及时传递患者信息，共同讨论治疗方案和护理措施，提高治疗效果。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明确各自职责，相互配合，共同完成患者的诊疗和护理工作。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与医生和其他护士的协作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https://d.book118.com/205223003012011100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2024-09-07T18:23:04.512</cp:lastPrinted>
  <dcterms:created xsi:type="dcterms:W3CDTF">2024-09-07T10:23:04Z</dcterms:created>
  <dcterms:modified xsi:type="dcterms:W3CDTF">2024-09-07T10:23:06Z</dcterms:modified>
</cp:coreProperties>
</file>