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710C29-09CA-4F51-A25C-6D27DD555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F11646-29AC-4560-9C01-EB775D2A5B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267F01-4B29-4684-846B-17B1167E1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8B918-F40C-43BE-8EF6-0EF0C15B3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B41B17-B59A-4BC7-B6A6-A7AE4CCB7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4997A7-CF00-4EE2-AA30-B28656E30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1AAE1AA-8FC1-48B6-9D2B-ED3C37F09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9621A9-9E62-4BFE-A710-55873BB87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E4EF24-CC2E-478C-A365-F7B84B12F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30812-494B-488B-880A-781ECC2E1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580DB6-330E-4057-9295-A0B1BE3DB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242421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议论文写作指导—举例论证(例证法)课件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什么是举例论证？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如何进行有效的举例论证？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举例论证的常见错误与纠正方法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举例论证的优秀范文解析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学生练习与点评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什么是举例论证？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举例论证是一种通过具体事例来证明论点的论证方法。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具体、生动、具有说服力，能够直观地展示论点的实际应用。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具体的事例能够让读者更加信服论点的正确性。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增强说服力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启发思考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454" r="1545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举例可以增加文章内容的丰富度，使论点更有深度和广度。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好的例子能够引导读者进行深入思考，从而更好地理解论点。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举例论证的重要性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当需要解释某个抽象概念时，可以通过举例来使其更加具体化。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解释概念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当需要证明某个观点的正确性时，可以通过举例来提供证据支持。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证明观点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当需要比较不同事物或现象时，可以通过举例来说明它们的特点和差异。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比较说明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举例论证的适用场景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如何进行有效的举例论证？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选择具有代表性的例子，能够有力地支持论点。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在选择例子时，应考虑其是否具有广泛的认可度，是否能够准确地反映论点的核心内容。同时，例子应具有典型性，能够为读者提供有力的证据支持。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23" r="2352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选择恰当的例子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对例子进行详细的描述，使论点更加生动有力。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在描述例子的过程中，应注重细节的刻画，使例子更加生动、具体。通过描绘例子的背景、发展过程和结果，使读者能够更好地理解论点的实际应用和意义。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描述例子的细节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对比与类比的应用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通过对比和类比，进一步强调论点的正确性和重要性。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在举例论证中，可以通过对比不同的例子或与类似的事物进行类比，来突出论点的优势和价值。通过对比和类比，可以使论点更加鲜明、有力地呈现出来。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https://d.book118.com/205224242101011041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2024-09-01T18:38:50.487</cp:lastPrinted>
  <dcterms:created xsi:type="dcterms:W3CDTF">2024-09-01T10:38:50Z</dcterms:created>
  <dcterms:modified xsi:type="dcterms:W3CDTF">2024-09-01T10:38:52Z</dcterms:modified>
</cp:coreProperties>
</file>