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7AB7F6-16A5-4121-A322-46ACCCF8A0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03005B-E559-4F70-8456-1815205F04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953F7E-458E-4C79-B497-5DCEB14CFD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D009E9-035E-4DBF-A7C4-9BB35A1EDE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3C4581-A3ED-4AD0-B0D3-781616D188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0B271B-7352-4C6B-856D-9384E00AF7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B8D967-FB64-4DE0-A16A-F2D6CE93D9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48C8A8-8708-4AB9-A5F9-E5692C77E5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FEFA74-0E3C-49CF-93AE-94A8149BA1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803DF3-6B02-4480-9DFD-60D3196EA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DC191A-A04C-4CBF-98EE-F1DA985463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23003410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21252" y="4375458"/>
            <a:ext cx="10720639" cy="1402534"/>
          </a:xfrm>
          <a:prstGeom prst="rect">
            <a:avLst/>
          </a:prstGeom>
        </p:spPr>
        <p:txBody>
          <a:bodyPr vert="horz" wrap="square" lIns="114300" tIns="57150" rIns="114300" bIns="57150"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900" b="1">
                <a:solidFill>
                  <a:srgbClr val="FFFFFF">
                    <a:alpha val="100000"/>
                  </a:srgbClr>
                </a:solidFill>
                <a:latin typeface="Microsoft Yahei"/>
                <a:ea typeface="Microsoft Yahei"/>
                <a:cs typeface="Microsoft Yahei"/>
              </a:rPr>
              <a:t>证券投资决策分析课件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53515" y="345275"/>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1627613" y="812712"/>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47412" y="158559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证券投资基础</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证券投资分析方法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证券投资决策流程</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证券投资风险管理</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证券投资案例分析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证券投资基础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证券投资是一种通过购买证券来获取收益的投资方式，其特点主要包括投资收益与风险并存、投资期限较长、投资方式灵活等。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证券投资是指投资者通过购买股票、债券等证券形式，获得相应的收益回报。这种投资方式的收益与风险并存，投资者需要承担一定的市场风险。此外，证券投资期限较长，投资者需要做好长期投资的准备。同时，证券投资方式灵活，投资者可以根据自己的风险偏好和收益预期选择适合自己的投资品种和策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证券市场是实现资本优化配置的重要平台，具有信息披露、价格发现、资金聚集等功能。根据不同的分类标准，证券市场可以分为不同的类型。</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证券市场是资本市场的重要组成部分，是实现资本优化配置的重要平台。它能够为投资者提供多种投资品种和交易方式，使投资者能够根据自身需求进行投资选择。同时，证券市场具有信息披露、价格发现、资金聚集等功能，能够为企业提供融资服务，促进企业发展和经济增长。根据不同的分类标准，证券市场可以分为场内市场和场外市场、股票市场和债券市场、国内市场和国际市场等。</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证券市场的功能与分类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证券投资工具及其特点</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总结词：证券投资工具包括股票、债券、基金等，每种工具都有其特点及风险收益特征。投资者应根据自身风险偏好和收益预期选择合适的投资工具。</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股票是证券投资的主要工具之一，其特点是具有投票权和分红权，投资者可以通过持有股票获得相应的股息收益和股票价格上涨的资本利得。但股票投资风险较高，投资者需要承担企业经营风险和市场风险。债券是另一种常见的证券投资工具，其特点是风险相对较小，收益稳定。投资者可以通过购买债券获得固定的利息回报，但需要注意债券市场的利率风险和信用风险。基金也是证券投资的重要工具之一，其特点是分散投资、降低风险、专业管理。投资者可以通过购买基金实现资产的多元化配置，并由专业人士进行投资管理。不同类型的基金具有不同的风险收益特征，投资者需要根据自己的需求选择适合自己的基金产品。</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证券投资分析方法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基本分析法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总结词：基本分析法是通过研究影响证券价格的基本因素（如宏观经济、行业状况、公司财务状况等）来评估证券价值的分析方法。</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基本分析法首先关注宏观经济因素，如经济增长、通货膨胀、利率水平等，以判断整体经济环境对证券价格的影响。其次，它研究行业趋势，分析特定行业的发展前景和竞争格局。最后，基本分析法深入公司层面，分析公司的财务报表、管理层质量、商业模式等，以评估公司的价值和潜在盈利能力。</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总结词：基本分析法的优点在于它提供了一种系统的方法来评估证券的内在价值，有助于投资者做出基于基本面信息的投资决策。</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详细描述：通过基本分析，投资者可以更准确地预测证券价格的未来走势，从而制定有效的投资策略。然而，基本分析法也有其局限性，例如它可能无法充分反映市场情绪和交易量对证券价格的影响。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技术分析法是通过研究证券市场的历史价格和交易量数据，以识别价格趋势和交易时机的方法。</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技术分析法关注市场走势图、价格形态、交易量变化等，通过分析这些数据来预测价格的未来动向。技术分析师运用各种图表工具和技术指标（如移动平均线、相对强弱指数、布林线等）来评估市场的走势。技术分析法的优点在于它提供了快速、直观的方法来分析市场动态，有助于投资者抓住交易机会。然而，技术分析法的有效性在很大程度上取决于市场的走势和数据的可靠性，因此它可能不适用于所有情况。</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技术分析法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总结词：现代投资组合理论是一种通过分散投资来降低风险并提高收益的投资策略。</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现代投资组合理论认为投资者应该根据自身的风险承受能力和投资目标，构建一个多元化的投资组合。通过分散投资，投资者可以降低单一证券或行业的风险，从而在整体上实现更稳定的收益。现代投资组合理论还强调了风险与收益的平衡关系，建议投资者通过调整投资组合的资产配置来平衡风险和回报。这种理论的优点在于它提供了一种科学的方法来管理投资组合的风险和回报，有助于投资者制定长期稳健的投资策略。然而，现代投资组合理论的有效性也取决于市场环境和投资者的具体情况。</a:t>
            </a:r>
          </a:p>
        </p:txBody>
      </p:sp>
      <p:pic>
        <p:nvPicPr>
          <p:cNvPr id="6" name="Picture 6"/>
          <p:cNvPicPr>
            <a:picLocks noChangeAspect="1"/>
          </p:cNvPicPr>
          <p:nvPr/>
        </p:nvPicPr>
        <p:blipFill>
          <a:blip r:embed="rId2">
            <a:alphaModFix/>
          </a:blip>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现代投资组合理论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93147" y="2013882"/>
            <a:ext cx="3450158" cy="1322592"/>
            <a:chOff x="4193147" y="2013882"/>
            <a:chExt cx="3450158" cy="1322592"/>
          </a:xfrm>
        </p:grpSpPr>
        <p:sp>
          <p:nvSpPr>
            <p:cNvPr id="3" name="TextBox 3"/>
            <p:cNvSpPr txBox="1"/>
            <p:nvPr/>
          </p:nvSpPr>
          <p:spPr>
            <a:xfrm>
              <a:off x="4193147"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970722" y="3809875"/>
            <a:ext cx="8250555" cy="1645482"/>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3600" b="1">
                <a:solidFill>
                  <a:srgbClr val="FFFFFF">
                    <a:alpha val="100000"/>
                  </a:srgbClr>
                </a:solidFill>
                <a:latin typeface="Microsoft Yahei"/>
                <a:ea typeface="Microsoft Yahei"/>
                <a:cs typeface="Microsoft Yahei"/>
              </a:rPr>
              <a:t>证券投资决策流程</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999" r="1599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确定投资目标需要考虑个人的财务状况、投资期限、风险偏好等因素，以制定合理的投资计划。</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投资目标</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评估个人的风险承受能力，有助于选择适合的投资工具和策略，避免因市场波动而产生过大的损失。</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风险承受能力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确定投资目标与风险承受能力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选择合适的投资工具需要考虑其风险、收益、流动性等因素，如股票、债券、基金等。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构建投资组合需要根据个人的风险承受能力和投资目标，选择多种投资工具进行合理配置。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选择投资工具与构建投资组合</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投资组合</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投资工具</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https://d.book118.com/205230034100011100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C1118"/>
      </a:lt1>
      <a:dk2>
        <a:srgbClr val="F7F7F7"/>
      </a:dk2>
      <a:lt2>
        <a:srgbClr val="121C23"/>
      </a:lt2>
      <a:accent1>
        <a:srgbClr val="E27536"/>
      </a:accent1>
      <a:accent2>
        <a:srgbClr val="3195CF"/>
      </a:accent2>
      <a:accent3>
        <a:srgbClr val="1A638D"/>
      </a:accent3>
      <a:accent4>
        <a:srgbClr val="25B3BC"/>
      </a:accent4>
      <a:accent5>
        <a:srgbClr val="073A6A"/>
      </a:accent5>
      <a:accent6>
        <a:srgbClr val="D97F5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2024-09-08T01:05:51.281</cp:lastPrinted>
  <dcterms:created xsi:type="dcterms:W3CDTF">2024-09-07T17:05:51Z</dcterms:created>
  <dcterms:modified xsi:type="dcterms:W3CDTF">2024-09-07T17:05:53Z</dcterms:modified>
</cp:coreProperties>
</file>