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5BFC5-D05F-4C38-AE96-FF737F1BA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BC2AD-D586-40E8-A5E2-EB3711073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9C73F-A815-482D-B3B0-1CE6198DB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D08E3E-9737-4288-9093-1B9AAE0D9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09FA3A-E2BF-4006-B41C-EAE7A4068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1BEB3F-A729-4E11-9AFD-51E329FCB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D79FC0-49E3-4E8D-A72F-BB3C48BB4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58959-222F-4678-885A-23F4181C4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B3E45-F998-4893-80B6-643E3CE3F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0D182-146B-4490-B216-3CDE9AC99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56AE1-2FFF-47A1-B8E0-E1A5CB344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330033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胃溃疡的基本知识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胃溃疡的药物治疗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非药物治疗与生活护理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预防与康复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胃溃疡的基本知识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胃溃疡是指发生在胃角、胃窦、贲门和裂孔疝等部位的溃疡，是一种常见的消化道溃疡。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胃溃疡主要分为消化性溃疡和恶性溃疡两类，前者是由于胃酸和蛋白酶的消化所致，后者则可能是由于癌症引起的。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76" b="32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胃溃疡的常见病因包括胃酸和蛋白酶的消化、幽门螺杆菌感染、药物因素、饮食因素、遗传因素等。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胃溃疡的病理机制较为复杂，涉及到多种因素的相互作用，如胃酸对胃黏膜的刺激、炎症反应、细胞凋亡等。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胃溃疡的主要症状包括上腹部疼痛、饱胀不适、嗳气、反酸、恶心等，严重时可出现消化道出血、穿孔等症状。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胃溃疡的诊断主要依靠胃镜检查和病理组织学检查，同时需要进行相关的实验室检查，如幽门螺杆菌检测、胃液分析等，以明确诊断和评估病情。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胃溃疡的药物治疗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抑制胃酸分泌的药物是治疗胃溃疡的主要药物之一，可以有效缓解胃痛、反酸等症状。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这类药物主要通过减少胃酸分泌来降低胃液对胃黏膜的刺激和损伤，常见的药物包括质子泵抑制剂和H2受体拮抗剂。质子泵抑制剂如奥美拉唑、兰索拉唑等，H2受体拮抗剂如雷尼替丁、法莫替丁等。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抑制胃酸分泌的药物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保护胃黏膜的药物能够增强胃黏膜的屏障功能，减少胃酸对黏膜的刺激和损伤。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这类药物主要包括前列腺素类药物、硫糖铝、枸橼酸铋钾等。它们可以在胃黏膜表面形成保护层，防止胃酸和消化酶对黏膜的侵蚀，促进黏膜修复。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保护胃黏膜的药物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对于由幽门螺杆菌感染引起的胃溃疡，抗菌药物是必要的治疗手段之一。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常见的抗菌药物包括阿莫西林、克拉霉素、甲硝唑等，它们可以有效杀灭幽门螺杆菌，促进溃疡愈合。在治疗过程中，需注意药物的副作用和不良反应，遵循医生的指导进行用药。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抗菌药物的使用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非药物治疗与生活护理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https://d.book118.com/205233003302011042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2024-09-04T04:41:02.294</cp:lastPrinted>
  <dcterms:created xsi:type="dcterms:W3CDTF">2024-09-03T20:41:02Z</dcterms:created>
  <dcterms:modified xsi:type="dcterms:W3CDTF">2024-09-03T20:41:04Z</dcterms:modified>
</cp:coreProperties>
</file>