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BAD982A-DDC6-49F3-9D28-5CF8A4A763C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1616E-825D-4847-A327-2A7BCAE7F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29BE7-1EB0-4617-825B-A42B5F34A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1A0EB-0488-4806-A3C1-01B447312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A229C-EA42-4EF9-BCF9-B5DDD3D1C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8385C8-AF55-4D06-927B-CC21BD5D9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D87A24-4046-42A1-8BDE-BD92A07AB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85C1F2-3E8C-4807-A0F4-43F5A57AA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B3873-44F2-4E53-BB24-73BE9BFD9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C0502-AEFA-495C-ADEB-2F240FED2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A5AB6-0B10-47F6-9054-B0A2C40F7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F63C2-AACC-4382-98B5-F8672AA0E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739B12E-C955-4D31-A686-A470CD9A7EA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3C535A9-9D8C-4872-871B-6605647D336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6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23402411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智能工厂实践研究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智能工厂的概念与发展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智能工厂的关键技术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智能工厂的应用案例分析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智能工厂的挑战与对策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智能工厂的未来展望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智能工厂实践案例分享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智能工厂的概念与发展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智能工厂简介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智能工厂是指利用物联网、人工智能等先进技术，实现生产自动化、信息化和智能化的工厂。随着科技的不断发展，智能工厂正逐渐成为制造业转型升级的重要趋势。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智能工厂的特点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实现生产线的高度自动化，通过机器人、自动化设备等技术实现生产过程的智能化控制。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高度自动化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依托大数据、人工智能等技术，实现生产过程中的数据采集、分析和应用，提升生产效率和质量。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数据驱动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具有灵活的生产能力，能够根据市场需求实时调整生产计划和生产线布局，实现快速响应和定制化生产。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灵活生产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智能工厂的优势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通过自动化和智能化的生产方式，能够大幅提升生产效率，降低生产成本。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提升生产效率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灵活生产能力使企业能够快速响应市场需求变化，实现定制化生产，提升市场竞争力。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灵活适应市场需求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通过数据驱动的质量控制和监测系统，能够提高产品质量，减少次品率。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改善产品质量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21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世纪初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智能制造理念的提出和智能化生产技术的快速发展，智能工厂逐渐成为产业升级的重要方向。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当前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智能工厂已成为未来制造业发展的主要方向，各国加大投入推动智能工厂建设。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智能工厂的发展历程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世纪</a:t>
            </a: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80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工业自动化技术的逐步发展，开始出现自动化生产线和设备。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智能工厂的优势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智能工厂是制造业发展的未来方向，通过自动化和数据驱动提高生产效率和产品质量，灵活应对市场需求变化，让企业更具竞争力。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智能工厂的关键技术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人工智能在智能工厂中的应用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人工智能技术在智能工厂中扮演着至关重要的角色。通过深度学习、机器学习等技术，智能工厂可以实现生产过程的智能监测、预测分析和自动优化。这些应用大大提高了生产效率和质量。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物联网技术在智能工厂中的作用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实现设备之间的信息共享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设备互联互通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可以随时掌握生产情况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实时监测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方便远程操作设备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远程控制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加快生产速度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提升生产效率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大数据分析在智能工厂中的应用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对生产数据进行挖掘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帮助企业发现潜在问题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问题发现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优化生产流程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生产流程优化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提高生产效率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云计算技术在智能工厂中的优势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高效稳定的计算服务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智能化生产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数据存储支持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物联网技术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设备互联互通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远程控制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数据挖掘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问题发现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生产优化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云计算技术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高效计算服务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数据存储支持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资源整合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智能工厂关键技术对比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智能监测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预测分析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自动优化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智能工厂技术的发展趋势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技术不断发展，智能工厂的关键技术也在不断演进。未来，人工智能将更加智能化，物联网技术将更加智能互联，大数据分析将更加深入细致，云计算技术将更加高效稳定。这些发展趋势将进一步推动智能工厂的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智能工厂的应用案例分析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汽车制造业智能工厂实践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以特斯拉、丰田等汽车制造巨头为例，介绍其智能工厂的建设和应用案例，展示智能工厂在汽车制造业中的优势和效果。在智能工厂中，传感器和数据分析技术的应用大大提升了生产效率和产品质量，使得汽车制造更加智能化和精准化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电子制造业智能工厂实践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智能化生产线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富士康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数字化仓储管理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苹果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自动化物流系统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三星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宝洁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自动化生产线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智能物料处理系统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实时生产数据监控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雀巢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智能仓储管理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物联网应用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智能供应链优化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快消品制造业智能工厂实践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可口可乐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智能物流系统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数据驱动的生产计划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智能包装设备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其他行业智能工厂实践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智能定制生产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家具制造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智能包装技术应用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食品加工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智能生产流程优化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纺织业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智能质量控制系统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医药制造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智能工厂的未来发展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、大数据、云计算等新技术的不断发展，智能工厂将在未来得到更广泛的应用。智能制造将成为制造业的新趋势，带来更高效、智能、绿色的生产模式。同时，智能工厂也将对企业的管理模式和人才需求提出全新挑战，需要不断学习和创新，适应未来智能制造的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智能工厂的挑战与对策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人才短缺的挑战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智能工厂建设需要大量的技术人才，当前人才短缺的情况对智能工厂的发展构成一定挑战。需要加大人才培养力度，吸引更多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IT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和工程领域的专业人才加入智能工厂建设团队，推动智能制造行业的发展。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https://d.book118.com/205234024110011124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智能工厂实践研究</vt:lpstr>
      <vt:lpstr>目录</vt:lpstr>
      <vt:lpstr>第1章 智能工厂的概念与发展</vt:lpstr>
      <vt:lpstr>智能工厂简介</vt:lpstr>
      <vt:lpstr>智能工厂的特点</vt:lpstr>
      <vt:lpstr>智能工厂的优势</vt:lpstr>
      <vt:lpstr>智能工厂的发展历程</vt:lpstr>
      <vt:lpstr> </vt:lpstr>
      <vt:lpstr>第2章 智能工厂的关键技术</vt:lpstr>
      <vt:lpstr> </vt:lpstr>
      <vt:lpstr>物联网技术在智能工厂中的作用</vt:lpstr>
      <vt:lpstr>大数据分析在智能工厂中的应用</vt:lpstr>
      <vt:lpstr>云计算技术在智能工厂中的优势</vt:lpstr>
      <vt:lpstr>智能工厂关键技术对比</vt:lpstr>
      <vt:lpstr>智能工厂技术的发展趋势</vt:lpstr>
      <vt:lpstr>第3章 智能工厂的应用案例分析</vt:lpstr>
      <vt:lpstr> </vt:lpstr>
      <vt:lpstr>电子制造业智能工厂实践</vt:lpstr>
      <vt:lpstr>快消品制造业智能工厂实践</vt:lpstr>
      <vt:lpstr>其他行业智能工厂实践</vt:lpstr>
      <vt:lpstr>智能工厂的未来发展</vt:lpstr>
      <vt:lpstr>第四章 智能工厂的挑战与对策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2024-09-28T12:03:51.646</cp:lastPrinted>
  <dcterms:created xsi:type="dcterms:W3CDTF">2024-09-28T04:03:51Z</dcterms:created>
  <dcterms:modified xsi:type="dcterms:W3CDTF">2024-09-28T04:03:53Z</dcterms:modified>
</cp:coreProperties>
</file>