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2872807-6DEC-4B8F-A49C-01197AE1F2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CAB6E2-C998-42E8-89EC-55E51A00FB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E5B900F-5FDA-463A-BF96-4350193C55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FD5946F-674D-45D4-8CBD-5FA7182B1A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EB263E0-0991-4161-A2F7-DF17B6E74A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53B9916-08A0-44B8-BED8-1F9EAF48C7E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655947-5AF8-4A39-A2CB-C63AA3752C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6BA0BF-2754-4E7C-99A2-A3C607A804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F5B87C-20E9-40DA-B217-AB54A128CF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AC4D1B-9666-4CF4-B989-E10E85396B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B8E9EF-8F1C-4CFE-8D8D-DD3BA5A6AF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5240303222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alpha val="100000"/>
                  </a:srgbClr>
                </a:solidFill>
                <a:latin typeface="Microsoft Yahei"/>
                <a:ea typeface="Microsoft Yahei"/>
                <a:cs typeface="Microsoft Yahei"/>
              </a:rPr>
              <a:t>CT增强检查的护理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CT增强检查的基本知识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护理在CT增强检查中的作用</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案例分享</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561" r="3056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68" r="3256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090" r="32090"/>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主题简介</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简要说明CT增强检查的原理和过程。</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介绍CT增强检查在医学影像诊断中的重要性和应用领域。</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目的和目标</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阐述本指南的目的，即提供CT增强检查的护理指导和建议。</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明确本指南的目标，即帮助医护人员更好地理解和实施CT增强检查的护理措施，提高检查的安全性和有效性。</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CT增强检查的基本知识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CT增强检查是一种通过向血管内注射造影剂来提高病变组织与正常组织对比度的检查方法。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CT增强检查是一种常用的影像学检查手段，通过向血管内注射造影剂，使病变组织的密度发生变化，从而提高病变组织与周围正常组织的对比度，有助于医生更准确地诊断病情。</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3125" r="131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CT增强检查的定义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CT增强检查的流程包括预约登记、核对信息、注射造影剂、CT扫描和图像后处理等步骤。</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进行CT增强检查前，患者需要预约并登记相关信息。在检查当天，患者需要携带相关证件和资料到医院核对信息。核对无误后，医生会为患者注射造影剂，然后进行CT扫描。扫描完成后，医生会进行图像后处理，以便更好地观察病变组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CT增强检查的流程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CT增强检查的注意事项</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在进行CT增强检查前，患者需要告知医生过敏史、是否安装心脏起搏器等信息，并遵循医生的指导进行准备和配合。</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在进行CT增强检查前，患者需要告知医生自己的过敏史，特别是对造影剂的过敏史。如果患者安装了心脏起搏器或其他电子设备，也需要提前告知医生。此外，患者在检查前需要遵循医生的指导进行准备，如禁食、控制饮水量等。在检查过程中，患者需要配合医生的要求，保持静止不动，以免影响检查结果。</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护理在CT增强检查中的作用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https://d.book118.com/205240303222011121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38</Paragraphs>
  <Slides>11</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11</vt:i4>
      </vt:variant>
    </vt:vector>
  </HeadingPairs>
  <TitlesOfParts>
    <vt:vector baseType="lpstr" size="16">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2024-09-24T19:01:53.620</cp:lastPrinted>
  <dcterms:created xsi:type="dcterms:W3CDTF">2024-09-24T11:01:53Z</dcterms:created>
  <dcterms:modified xsi:type="dcterms:W3CDTF">2024-09-24T11:01:55Z</dcterms:modified>
</cp:coreProperties>
</file>