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2CBFB-309E-462B-B093-3847304CD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ED5E9-F6F3-4AB8-9DEA-CF11BF95E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18BA2-4645-4091-9593-F5611A5B9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92017-A5A2-4167-A5CD-2787E8119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A2EE42-3512-43C3-99D4-F937767C6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03418C-1ED6-4C00-B86E-98495D19A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DAF1EA-D477-436F-8651-998DA0A40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ACEE7-D61E-46E2-BC0D-7DD2C1769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8B937-73C9-42ED-BC95-7BBA6CCE8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1BD06-71E3-4740-8BDB-DA491F62F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97D72-8838-4FF5-8FAA-C3094A343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24031413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疾控预防工作汇报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疾控预防工作概述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疾控预防工作的主要任务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疾控预防工作的实施策略与措施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疾控预防工作的成效与经验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疾控预防工作的展望与建议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疾控预防工作概述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疾控预防工作是指通过一系列措施，预防和控制疾病的发生、传播和流行，保障公众健康的工作。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降低疾病发病率、提高公众健康水平、促进社会经济发展。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疾控预防工作的定义与目标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疾控预防工作的历史与发展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从古代的卫生防疫措施，到现代的全球疾病控制策略，疾控预防工作不断发展。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随着科技和医疗水平的提高，疾控预防工作将更加注重预防、监测和应急响应。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新型传染病不断出现、耐药性病原体的传播、全球公共卫生安全等。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科技进步为疾控预防工作提供了更多手段和工具、国际合作与交流的加强等。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疾控预防工作的挑战与机遇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疾控预防工作的主要任务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建立和完善传染病监测网络，定期收集、分析、报告传染病数据，及时发现和预警传染病疫情。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制定和实施防控策略，加强疫情处置和病例管理，有效控制传染病传播。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传染病监测与防控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875" r="19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慢性病筛查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开展慢性病高危人群筛查，及早发现慢性病患者，并进行干预和管理。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建立慢性病患者健康档案，提供个性化的健康指导和干预措施，提高慢性病患者的生活质量和健康水平。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慢性病防控与管理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开展形式多样的健康教育活动，提高公众的健康意识和自我保健能力。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健康教育活动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改善生活和工作环境，促进健康行为的养成和健康生活方式的推广。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健康环境建设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健康教育与促进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制定和完善突发公共卫生事件应急预案，明确应急处置流程和责任分工。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应急处置与救援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迅速开展突发公共卫生事件的处置和救援工作，保障公众生命安全和身体健康。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突发公共卫生事件的应急处理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疾控预防工作的实施策略与措施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加强医疗机构与疾控机构之间的信息共享和协作，提高防控效率。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建立覆盖全国的疾病监测网络，实现疾病信息的实时采集、传输和分析。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完善传染病和突发公共卫生事件报告系统，确保及时发现和处置疫情。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完善疾病监测网络与报告系统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https://d.book118.com/205240314133011042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2024-09-03T14:29:41.452</cp:lastPrinted>
  <dcterms:created xsi:type="dcterms:W3CDTF">2024-09-03T06:29:41Z</dcterms:created>
  <dcterms:modified xsi:type="dcterms:W3CDTF">2024-09-03T06:29:43Z</dcterms:modified>
</cp:coreProperties>
</file>