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5CBDB-5FDC-439F-AC25-F78820600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2B357-787E-4418-AEF8-35BF83E28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4B887-3932-492B-8C02-344B06A32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A599F-C804-4B08-8E46-F62B373D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CB153-2B9F-411B-A868-131A0816C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A909F-B170-4847-BF46-343CCD40D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FC391-3DF2-4F36-818B-3506F3A4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74823-0EBC-4E27-B9BB-F82EE83E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F3BE3-A208-4D95-9F5B-6152A505B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9D197-D34A-427F-8AA8-2676658F8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80771-8343-43A6-A9AE-C420EDC87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4111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泼尼龙冲击护理方案与实践\n## 1.甲泼尼龙冲击疗法简介及应用\n### 1.1甲泼尼龙冲击疗法的定义与原理\n### 1.2甲泼尼龙冲击疗法的历史与发展\n### 1.3甲泼尼龙冲击疗法的适应症与禁忌症\n## 2.甲泼尼龙冲击疗法的实施与监测\n### 2.1甲泼尼龙冲击疗法的药物选择与剂量\n### 2.2甲泼尼龙冲击疗法的治疗方案与疗程\n### 2.3甲泼尼龙冲击疗法的疗效评估与监测指标\n## 3.甲泼尼龙冲击疗法的副作用与预防\n### 3.1甲泼尼龙冲击疗法常见副作用及处理\n### 3.2甲泼尼龙冲击疗法潜在并发症的预防\n### 3.3甲泼尼龙冲击疗法患者的护理与关怀\n## 4.甲泼尼龙冲击疗法在特定疾病中的应用与实践\n### 4.1甲泼尼龙冲击疗法在风湿性疾病的应用\n### 4.2甲泼尼龙冲击疗法在肾脏疾病的应用\n### 4.3甲泼尼龙冲击疗法在神经系统疾病的应用\n## 5.甲泼尼龙冲击疗法的未来发展趋势与挑战\n### 5.1甲泼尼龙冲击疗法的研究进展与技术创新\n### 5.2甲泼尼龙冲击疗法在临床实践中的优化与改进\n### 5.3甲泼尼龙冲击疗法面临的挑战与未来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甲泼尼龙冲击护理方案与实践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甲泼尼龙冲击疗法简介及应用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甲泼尼龙冲击疗法是一种短期大剂量的糖皮质激素治疗方法</a:t>
                </a:r>
                <a:endParaRPr/>
              </a:p>
            </p:txBody>
          </p:sp>
          <p:sp>
            <p:nvSpPr>
              <p:cNvPr id="1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甲泼尼龙是一种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合成皮质类固醇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，具有强大的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抗炎、免疫抑制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抗过敏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冲击疗法通过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短时间内大剂量给药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，迅速抑制炎症反应和免疫系统的过度活动</a:t>
                </a:r>
                <a:endParaRPr/>
              </a:p>
            </p:txBody>
          </p:sp>
        </p:grpSp>
        <p:grpSp>
          <p:nvGrpSpPr>
            <p:cNvPr id="17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冲击疗法的原理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通过抑制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炎症细胞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免疫细胞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的活性和增殖，减轻炎症反应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的生成和释放，减轻组织损伤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免疫应答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，降低免疫损伤</a:t>
                </a:r>
                <a:endParaRPr/>
              </a:p>
            </p:txBody>
          </p:sp>
          <p:sp>
            <p:nvSpPr>
              <p:cNvPr id="17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甲泼尼龙冲击疗法的定义与原理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甲泼尼龙冲击疗法的历史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开始应用于临床治疗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急性风湿性关节炎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的治疗，取得了显著疗效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随着研究的深入，逐渐应用于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其他免疫性疾病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的治疗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甲泼尼龙冲击疗法的发展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药物纯度的提高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治疗方案的优化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，提高了疗效和安全性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临床研究的不断深入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，发现了新的适应症和副作用处理方法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与其他药物的联合应用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，提高了治疗效果和降低了副作用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甲泼尼龙冲击疗法的历史与发展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风湿性疾病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：如风湿性关节炎、系统性红斑狼疮、多发性肌炎等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：如急性肾小球肾炎、肾病综合征、IgA肾病等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：如多发性硬化、急性脊髓炎、重症肌无力等</a:t>
                </a:r>
                <a:endParaRPr/>
              </a:p>
            </p:txBody>
          </p:sp>
          <p:sp>
            <p:nvSpPr>
              <p:cNvPr id="20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0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：如败血症、感染性休克等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：如胃溃疡、十二指肠溃疡等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：未经控制的高血压患者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：近期有骨折病史的患者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哺乳期妇女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：禁用甲泼尼龙冲击疗法</a:t>
                </a:r>
                <a:endParaRPr/>
              </a:p>
            </p:txBody>
          </p:sp>
          <p:sp>
            <p:nvSpPr>
              <p:cNvPr id="20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0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甲泼尼龙冲击疗法的适应症与禁忌症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甲泼尼龙冲击疗法的实施与监测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甲泼尼龙冲击疗法的药物选择与剂量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甲泼尼龙是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首选药物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，具有较高的疗效和较低的不良反应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根据病情和患者体质，可选择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其他糖皮质激素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进行治疗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剂量选择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成人通常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每次1克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每天1次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，连续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儿童根据年龄和体重调整剂量，通常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每次10-15毫克/公斤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每天1次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，连续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治疗过程中根据病情和疗效，可适当调整剂量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冲击阶段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：甲泼尼龙大剂量给药，连续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减量阶段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：甲泼尼龙逐渐减量，通常需要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1-2周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：甲泼尼龙小剂量维持，根据病情和疗效调整剂量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疗程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冲击疗法通常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需要3-5个疗程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，每个疗程之间间隔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2-4周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具体疗程应根据病情和疗效进行调整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甲泼尼龙冲击疗法的治疗方案与疗程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疗效可分为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完全缓解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部分缓解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无效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疗效评估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：监测白细胞、红细胞、血小板等指标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：监测血清肌酐、尿素氮、肝酶等指标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：监测血钾、血钠、血氯等指标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：监测收缩压和舒张压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：监测空腹血糖和餐后血糖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监测指标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甲泼尼龙冲击疗法的疗效评估与监测指标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甲泼尼龙冲击疗法的副作用与预防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常见副作用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：如恶心、呕吐、腹泻等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：如皮疹、瘙痒、脱发等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：如高血压、糖尿病、月经不规律等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肌肉骨骼症状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：如肌肉疼痛、骨折等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止吐药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抗酸药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抗过敏药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降压药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降糖药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控制血压和血糖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肌肉骨骼症状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维生素D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甲泼尼龙冲击疗法常见副作用及处理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https://d.book118.com/205241114114011111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甲泼尼龙冲击护理方案与实践</vt:lpstr>
      <vt:lpstr>甲泼尼龙冲击疗法简介及应用</vt:lpstr>
      <vt:lpstr>PowerPoint Presentation</vt:lpstr>
      <vt:lpstr>PowerPoint Presentation</vt:lpstr>
      <vt:lpstr>PowerPoint Presentation</vt:lpstr>
      <vt:lpstr>甲泼尼龙冲击疗法的实施与监测</vt:lpstr>
      <vt:lpstr>PowerPoint Presentation</vt:lpstr>
      <vt:lpstr>PowerPoint Presentation</vt:lpstr>
      <vt:lpstr>PowerPoint Presentation</vt:lpstr>
      <vt:lpstr>甲泼尼龙冲击疗法的副作用与预防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2024-09-17T01:05:45.400</cp:lastPrinted>
  <dcterms:created xsi:type="dcterms:W3CDTF">2024-09-16T17:05:45Z</dcterms:created>
  <dcterms:modified xsi:type="dcterms:W3CDTF">2024-09-16T17:05:47Z</dcterms:modified>
</cp:coreProperties>
</file>