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90A136-0AEC-4D1F-BE8E-6330DCC75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44F996-B1A1-47C5-8F7D-C8A178963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A4629D-2BFC-4E1E-9FAF-C8D68C202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6AC740-0293-4503-BA33-4E282727B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68ABE2-DA06-44A6-9F5E-5D2A69AEE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92648E-0AC8-4F3C-B2C1-2095AAC2F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5712FF-300F-477E-A835-C3DFE1296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DAD0D1-D139-4801-9FE2-AAE49393A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055E11-462F-4029-A48E-AE09769856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A8326A-7A95-45B1-A1F9-3A23BE8CA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FAB58C-FB17-46CD-9255-AE8C65D22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524222102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护理要点心得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基础护理知识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特殊病人护理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护理实践心得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未来护理发展趋势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29" b="72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护理的重要性和意义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促进患者康复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护理工作在患者的治疗康复过程中起着至关重要的作用，专业的护理能够加速患者的康复进程，提高治疗效果。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通过提供生活照顾和心理支持，护理工作有助于改善患者的生活质量，使患者在疾病治疗期间保持良好的身心状态。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保障医疗安全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护理人员是医疗团队的重要成员，他们负责执行医嘱、监测患者病情、发现异常情况并及时处理，为医疗安全提供保障。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工作压力大、工作时间不规律、紧急情况处理等都是护理工作中常见的挑战，需要护理人员具备较高的职业素养和责任心。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随着医疗技术的不断进步和人们对健康需求的增加，护理领域的发展空间也在不断扩大，护理人员在职业发展、专业提升等方面拥有更多机会。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护理工作的挑战与机遇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基础护理知识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保持清洁卫生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保持病房和患者的个人卫生，定期更换床单、被套等物品，保持环境整洁。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掌握基础护理技能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如测量体温、记录呼吸和心率等基本生命体征，正确使用医疗器械和药物，以及执行医嘱等。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严格遵守操作规程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在执行护理操作时，应严格遵守操作规程，确保患者的安全和舒适。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日常护理技能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提供心理支持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通过与患者交流、倾听等方式，提供心理支持和安慰，帮助患者树立信心，积极配合治疗。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促进家庭和社会支持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鼓励患者家属和社会支持系统积极参与护理工作，为患者提供全方位的支持。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关注患者情绪变化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密切关注患者的情绪变化，及时发现患者的心理问题，如焦虑、抑郁等。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病人心理护理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尊重患者的隐私权、知情权等权利，保护患者的合法权益。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尊重患者权利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遵守职业道德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083" r="3083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应对紧急情况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875" r="18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遵守职业道德规范，保持职业操守，不参与任何违法违规行为。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在紧急情况下，应迅速采取有效措施，确保患者的生命安全，并及时报告相关情况。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护理伦理与法律责任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特殊病人护理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细致、耐心、关爱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老年病人通常身体机能下降，需要更多的关注和护理。护理老年病人时，要特别注意他们的安全，如防止跌倒和意外伤害。同时，要耐心倾听他们的需求和困惑，给予关爱和温暖。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664" b="566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特殊病人护理 老年病人护理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https://d.book118.com/205242221020011121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2024-09-23T22:19:58.074</cp:lastPrinted>
  <dcterms:created xsi:type="dcterms:W3CDTF">2024-09-23T14:19:58Z</dcterms:created>
  <dcterms:modified xsi:type="dcterms:W3CDTF">2024-09-23T14:20:00Z</dcterms:modified>
</cp:coreProperties>
</file>