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EB5D8E-3FDB-4001-A574-4ADE680D4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30F0A1-18BE-4AC7-A84F-F28EFFE935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1B69A1-889F-4F10-BE9B-FB91A5A98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6EFE80-A549-4A5C-A37E-5F4E957AB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BC59AD-6047-4386-ACD0-F0DE4F744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B165AC-A770-4C4F-9D35-722A8D20CA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6484D9-D4FD-434F-BB09-10CB49922E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922287-1A6E-4666-876F-F36EE6AB2B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01DD5E-6344-4363-B81F-34DFEEC38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CA9F63-9FEB-4CDB-A07F-854C6C753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CA58B7-9EE2-4124-8260-EEE022F92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5242310311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高中信息技术课程全面解读\n## 1.普通高中信息技术课程概述\n### 1.1信息技术课程的发展历程\n### 1.2信息技术课程的目标与要求\n### 1.3信息技术课程的教学内容与组织\n## 2.信息技术课程的核心知识点\n### 2.1计算机基础知识与应用\n### 2.2网络技术与应用\n### 2.3信息安全与防护\n## 3.信息技术课程的实践教学\n### 3.1信息技术基本操作技能\n### 3.2信息技术的项目实践\n### 3.3信息技术课程的创新与实践\n## 4.信息技术课程的评价体系\n### 4.1信息技术课程的学习评价\n### 4.2信息技术课程的教师评价\n### 4.3信息技术课程的发展评价\n## 5.信息技术课程的发展趋势与挑战\n### 5.1信息技术课程的未来发展\n### 5.2信息技术课程面临的挑战\n### 5.3信息技术课程的发展策略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6600"/>
              <a:t>高中信息技术课程全面解读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普通高中信息技术课程概述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信息技术课程的发展历程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168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16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20世纪80年代初期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计算机教育开始在高中兴起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主要以程序设计为主要内容</a:t>
                </a:r>
                <a:endParaRPr/>
              </a:p>
            </p:txBody>
          </p:sp>
          <p:pic>
            <p:nvPicPr>
              <p:cNvPr id="1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73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17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20世纪90年代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计算机网络技术教育成为主流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信息素养教育逐渐受到重视</a:t>
                </a:r>
                <a:endParaRPr/>
              </a:p>
            </p:txBody>
          </p:sp>
          <p:pic>
            <p:nvPicPr>
              <p:cNvPr id="1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78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17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21世纪初至今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信息安全技术教育纳入课程体系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信息技术课程与学科整合不断深入</a:t>
                </a:r>
                <a:endParaRPr/>
              </a:p>
            </p:txBody>
          </p:sp>
          <p:pic>
            <p:nvPicPr>
              <p:cNvPr id="1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课程目标</a:t>
                </a:r>
                <a:endParaRPr/>
              </a:p>
            </p:txBody>
          </p:sp>
          <p:sp>
            <p:nvSpPr>
              <p:cNvPr id="18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培养学生的信息素养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提高学生的信息技术应用能力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培养学生的创新精神与实践能力</a:t>
                </a:r>
                <a:endParaRPr/>
              </a:p>
            </p:txBody>
          </p:sp>
          <p:sp>
            <p:nvSpPr>
              <p:cNvPr id="18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课程要求</a:t>
                </a:r>
                <a:endParaRPr/>
              </a:p>
            </p:txBody>
          </p:sp>
          <p:sp>
            <p:nvSpPr>
              <p:cNvPr id="19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掌握计算机基础知识与应用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掌握网络技术与应用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掌握信息安全与防护</a:t>
                </a:r>
                <a:endParaRPr/>
              </a:p>
            </p:txBody>
          </p:sp>
          <p:sp>
            <p:nvSpPr>
              <p:cNvPr id="19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信息技术课程的目标与要求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信息技术课程的教学内容与组织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教学内容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计算机基础知识与应用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网络技术与应用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信息安全与防护</a:t>
                </a:r>
                <a:endParaRPr/>
              </a:p>
            </p:txBody>
          </p:sp>
          <p:pic>
            <p:nvPicPr>
              <p:cNvPr id="20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教学组织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理论与实践相结合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项目驱动教学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信息技术与其他学科整合</a:t>
                </a:r>
                <a:endParaRPr/>
              </a:p>
            </p:txBody>
          </p:sp>
          <p:pic>
            <p:nvPicPr>
              <p:cNvPr id="21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信息技术课程的核心知识点</a:t>
            </a:r>
            <a:endParaRPr/>
          </a:p>
        </p:txBody>
      </p:sp>
      <p:sp>
        <p:nvSpPr>
          <p:cNvPr id="21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8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19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20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2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计算机组成原理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计算机外部设备</a:t>
                </a:r>
                <a:endParaRPr/>
              </a:p>
            </p:txBody>
          </p:sp>
          <p:sp>
            <p:nvSpPr>
              <p:cNvPr id="2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计算机硬件知识</a:t>
                </a:r>
                <a:endParaRPr/>
              </a:p>
            </p:txBody>
          </p:sp>
        </p:grpSp>
        <p:grpSp>
          <p:nvGrpSpPr>
            <p:cNvPr id="223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2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操作系统的基本概念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操作系统的基本功能</a:t>
                </a:r>
                <a:endParaRPr/>
              </a:p>
            </p:txBody>
          </p:sp>
          <p:sp>
            <p:nvSpPr>
              <p:cNvPr id="22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操作系统基础</a:t>
                </a:r>
                <a:endParaRPr/>
              </a:p>
            </p:txBody>
          </p:sp>
        </p:grpSp>
        <p:grpSp>
          <p:nvGrpSpPr>
            <p:cNvPr id="226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2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文字处理软件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电子表格软件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演示文稿软件</a:t>
                </a:r>
                <a:endParaRPr/>
              </a:p>
            </p:txBody>
          </p:sp>
          <p:sp>
            <p:nvSpPr>
              <p:cNvPr id="22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常用软件应用</a:t>
                </a:r>
                <a:endParaRPr/>
              </a:p>
            </p:txBody>
          </p:sp>
        </p:grpSp>
      </p:grpSp>
      <p:pic>
        <p:nvPicPr>
          <p:cNvPr id="229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0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1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2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计算机基础知识与应用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网络基础</a:t>
                </a:r>
                <a:endParaRPr/>
              </a:p>
            </p:txBody>
          </p:sp>
          <p:sp>
            <p:nvSpPr>
              <p:cNvPr id="23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网络协议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网络设备</a:t>
                </a:r>
                <a:endParaRPr/>
              </a:p>
            </p:txBody>
          </p:sp>
          <p:sp>
            <p:nvSpPr>
              <p:cNvPr id="24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网络应用</a:t>
                </a:r>
                <a:endParaRPr/>
              </a:p>
            </p:txBody>
          </p:sp>
          <p:sp>
            <p:nvSpPr>
              <p:cNvPr id="24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信息的获取与处理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网络沟通与交流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网络购物与支付</a:t>
                </a:r>
                <a:endParaRPr/>
              </a:p>
            </p:txBody>
          </p:sp>
          <p:sp>
            <p:nvSpPr>
              <p:cNvPr id="24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网络技术与应用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信息安全与防护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信息安全基本概念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信息安全的重要性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信息安全的目标</a:t>
                </a:r>
                <a:endParaRPr/>
              </a:p>
            </p:txBody>
          </p:sp>
          <p:pic>
            <p:nvPicPr>
              <p:cNvPr id="2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信息安全防护技术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防火墙与防病毒软件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加密与解密技术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身份验证与权限管理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信息技术课程的实践教学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信息技术基本操作技能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键盘操作与指法练习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键盘布局与按键功能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指法练习与技巧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办公软件操作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文字处理软件操作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电子表格软件操作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演示文稿软件操作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https://d.book118.com/205242310311011111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高中信息技术课程全面解读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2024-09-17T18:20:08.426</cp:lastPrinted>
  <dcterms:created xsi:type="dcterms:W3CDTF">2024-09-17T10:20:08Z</dcterms:created>
  <dcterms:modified xsi:type="dcterms:W3CDTF">2024-09-17T10:20:10Z</dcterms:modified>
</cp:coreProperties>
</file>