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8DFF6D-AB11-477B-BA36-3BBBB10071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6BFCDA-DD23-467A-BC47-19BEA971E7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363CD5-C987-4559-A245-0463F71D6D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A885CB-200A-445F-9652-3B23572C78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7CDCB6C-6033-4083-94C6-C9126B182E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8F6BE3E-E93A-45C5-AE34-570DB16EB7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0F26132-B6EE-4D8C-8EF5-57D62C4F32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54D43E-A059-4CDB-A1A6-4C5FE9EBFF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F317F9-93F0-497E-A3E9-001192D8E4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2C4DF2-E8AC-4C97-855B-37005DEF21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CDC60A-6ECE-4837-9B86-9B34CFCC69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5243020033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泌尿感染护理查房范文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泌尿感染概述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泌尿感染的护理措施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泌尿感染患者的健康教育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泌尿感染的预防策略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典型病例分享与讨论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泌尿感染概述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273" r="3527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4420" r="2442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泌尿感染是指病原体在尿路中生长、繁殖，侵犯尿路黏膜或组织而引起的尿路炎症。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根据感染部位，泌尿感染可分为上尿路感染（肾盂肾炎）和下尿路感染（膀胱炎和尿道炎）。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369" b="2836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泌尿感染的常见病原体有大肠杆菌、变形杆菌、葡萄球菌等，其中大肠杆菌是最常见的病原体。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病原体通过上行感染、血行感染、淋巴感染和直接蔓延等方式侵犯尿路，引发炎症反应。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病因与病理机制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病理机制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泌尿感染的常见症状包括尿频、尿急、尿痛、腰痛、发热等，严重时可出现血尿和脓尿。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根据临床表现和实验室检查，如尿常规、尿培养等，可对泌尿感染进行诊断。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泌尿感染的护理措施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每日清洗会阴部，保持清洁干燥，避免细菌滋生。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保持会阴部清洁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增加饮水量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避免憋尿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48" r="1674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鼓励患者多喝水，保持尿量充足，有助于冲刷尿道，减少细菌在尿道内的滞留。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及时排尿，避免长时间憋尿，以免加重感染。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日常护理指导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按照医生的指示正确使用抗生素等药物，确保药物有效作用于感染部位。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遵医嘱用药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密切关注患者的症状变化，如尿频、尿急、尿痛等是否有所改善或恶化。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观察症状变化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治疗期间定期进行尿液检查，以便及时了解感染控制情况。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定期复查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药物治疗与观察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3179" b="1317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1478" b="2147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0777" b="1077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并发症的预防与处理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预防并发症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对于可能出现的并发症，如肾功能不全、败血症等，应提前采取预防措施。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及时处理并发症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一旦出现并发症症状，应及时就医，采取相应的治疗措施，以免病情恶化。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提高免疫力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通过合理饮食和适当的锻炼，提高患者的免疫力，有助于预防感染和并发症的发生。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泌尿感染患者的健康教育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https://d.book118.com/205243020033011044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2024-09-06T08:42:57.856</cp:lastPrinted>
  <dcterms:created xsi:type="dcterms:W3CDTF">2024-09-06T00:42:57Z</dcterms:created>
  <dcterms:modified xsi:type="dcterms:W3CDTF">2024-09-06T00:42:59Z</dcterms:modified>
</cp:coreProperties>
</file>