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E8D2DB-4B91-4A0E-9F87-034FF4E77B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A2698CF-FEF2-4039-A967-C29F35A5F1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A72055-1AE6-4421-B118-0BB05928F4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E75B028-2E14-443F-A583-26C8792AD7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C16AC90-4186-4E99-8C4F-301B03DDB3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6578DBE-EABA-40F2-BA2B-DAB504F8BA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D456DEB-1150-44F2-B4FA-015F069BBC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CC73E00-4FFF-4E02-B435-29256D2459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B6D7948-CBAB-4551-A005-3FA0610127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23139EA-9CF2-4AE1-BE36-67134D4A5E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5DE435-9171-42E5-84E9-83723A6AAF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0524304401201111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723949" y="1562007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智能护理智能药箱更好管理用药安全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19901" y="3818645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25012" y="5590905"/>
            <a:ext cx="1941977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智能药箱概述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智能药箱核心技术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智能药箱功能特点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智能药箱在护理中的应用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智能药箱市场前景与挑战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智能药箱未来发展趋势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智能药箱概述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65" r="303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3506" r="3350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智能药箱是一种结合现代科技，具备药品存储、用药提醒、药品信息管理、远程监控等功能的综合性医疗设备。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随着科技的进步和人们对用药安全的日益关注，智能药箱经历了从简单药品存储到综合用药管理的发展过程。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发展历程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定义与发展历程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随着老龄化社会的到来，老年人用药需求增加，智能药箱可帮助老年人更好地管理用药。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老龄化社会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慢性病患者需要长期服药，智能药箱可提供定时提醒、用药记录等功能，方便患者自我管理。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慢性病管理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t="12417" b="1241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家庭用药存在误服、漏服等风险，智能药箱可通过药品分类存储、用药提醒等功能保障家庭用药安全。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家庭用药安全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市场需求分析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医疗机构已开始引入智能药箱，用于住院患者的药品管理和用药提醒，提高医疗质量和效率。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医疗机构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养老服务机构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家庭应用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养老服务机构采用智能药箱，为老年人提供个性化的用药服务，降低用药风险。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越来越多的家庭开始使用智能药箱，以便更好地管理家庭成员的用药安全和健康。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行业应用现状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智能药箱核心技术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通过RFID或二维码技术，对药品进行唯一标识，实现药品全流程追踪和溯源。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药品识别与追踪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利用物联网技术，实现对药箱的远程监控和管理，包括药品存储状态、用药提醒等。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远程监控与管理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通过物联网传感器，实时采集药箱内的温度、湿度等数据，确保药品存储环境的安全与稳定。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数据采集与传输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物联网技术应用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7972" b="17972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5732" b="15732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7676" b="2767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数据分析与挖掘技术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用药行为分析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通过对用户用药数据的挖掘和分析，了解用户的用药习惯和需求，为个性化用药管理提供依据。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药品库存管理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通过对药品库存数据的分析，实现药品库存的自动补货和调配，提高药品使用效率。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健康状况评估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结合用户的用药数据和健康数据，对用户健康状况进行评估和预测，为用户提供更加全面的健康管理服务。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用药风险预警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利用人工智能技术，对用户的用药数据进行实时监测和分析，发现潜在用药风险并及时预警。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智能用药提醒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通过人工智能技术，对用户用药进行智能提醒和监督，确保用户按时、按量用药。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个性化用药建议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结合用户的健康状况和用药历史数据，为用户提供个性化的用药建议和调整方案，提高用药效果和安全性。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人工智能辅助决策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智能药箱功能特点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分类管理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药箱内部设有多个独立隔层，方便用户按药品类型、用途或家庭成员进行分类管理，提高用药效率。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药品识别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通过内置摄像头或RFID技术，智能药箱可自动识别药品名称、剂量等信息，方便用户快速找到所需药品。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药品存储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智能药箱采用多层设计，可存放多种药品，确保药品安全、整洁地存放。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药品存储与分类管理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智能药箱可设置用药提醒功能，根据用户的用药计划，准时发出提醒，确保用户按时服药。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用药提醒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药箱配备精确的剂量测量工具，确保用户每次取药的剂量准确无误，避免用药过量或不足。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剂量控制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智能药箱可自动记录用户的用药历史，包括药品名称、剂量、服用时间等，方便用户随时查看和管理。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用药记录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用药提醒与剂量控制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https://d.book118.com/205243044012011110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2024-09-15T03:59:43.532</cp:lastPrinted>
  <dcterms:created xsi:type="dcterms:W3CDTF">2024-09-14T19:59:43Z</dcterms:created>
  <dcterms:modified xsi:type="dcterms:W3CDTF">2024-09-14T19:59:45Z</dcterms:modified>
</cp:coreProperties>
</file>