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D239D-804A-4076-97AF-275F8B2A7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70A6D-F6DB-479A-A370-E2B7FB077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B5F53-EA31-4964-8FC6-E4C8B7D70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0EF7D-E774-4C90-9B82-B5A38578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F8734-4A70-445D-8FDA-50D67205B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BC5A6-6F71-450C-95C6-608B0BE90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9DAFCB-59F8-4A46-AE25-397717693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81957-BCAE-4665-A4F1-5C7916604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81B49-52A0-4652-ADFD-98A7CB2C9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2E427-CE37-4EA8-9BE1-C330912AF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F4709-CC38-4AE5-ADF1-5EC879DC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431110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妊娠合并艾滋病是指孕妇感染了人类免疫缺陷病毒（HIV），该病毒可导致获得性免疫缺陷综合征（AIDS）。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妊娠合并艾滋病具有传播性、潜伏期长、病情复杂等特点，对母婴健康造成严重威胁。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妊娠合并艾滋病主要通过性接触、血液传播和母婴传播。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全球范围内，艾滋病感染率呈上升趋势，妊娠合并艾滋病病例也在不断增加。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性工作者、吸毒者、同性恋者和性活跃的年轻人是艾滋病感染的高危人群。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妊娠合并艾滋病的流行病学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妊娠合并艾滋病可导致孕妇免疫功能下降，增加感染、疾病进展和死亡的风险。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对孕妇的危害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艾滋病可通过母婴传播给胎儿，导致新生儿感染艾滋病，影响其生长发育和生命质量。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对胎儿的危害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艾滋病给家庭带来巨大的心理和经济负担，影响家庭成员的生活质量和心理健康。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对家庭的危害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妊娠合并艾滋病的危害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" b="2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身体状况评估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评估孕妇的体重、血压、血糖等生理指标，以及是否存在并发症，如妊娠期高血压、糖尿病等。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关注孕妇的情绪状态，是否有焦虑、抑郁等情况，以及家庭支持情况。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母婴传播风险评估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评估艾滋病病毒母婴传播的风险，包括病毒载量、免疫状态、治疗情况等。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母婴传播结果评估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检测新生儿是否感染了艾滋病病毒，以及感染状态和程度。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评估新生儿的生长发育情况，包括身高、体重、头围等指标。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新生儿生理状况评估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监测新生儿的体重、体温、呼吸等生理指标，以及是否存在先天性疾病或感染。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家庭成员知识水平评估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了解家庭成员对艾滋病和母婴传播的了解程度，以提供针对性的健康教育。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了解家庭居住环境、经济状况、家庭成员关系等情况，以评估家庭支持能力。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家庭成员心理状况评估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评估家庭成员的心理状况，是否能够给予孕妇和新生儿足够的心理支持。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妊娠合并艾滋病的护理措施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与患者建立良好的信任关系，提供安全、私密的环境，让患者感受到关心和支持。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关注患者的情绪变化，及时发现和疏导焦虑、抑郁等不良情绪，帮助患者保持积极心态。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583" b="11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向患者及家属普及妊娠合并艾滋病的相关知识，提高对疾病的认知，减少恐慌和误解。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https://d.book118.com/205243111022011042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2024-09-03T02:01:40.159</cp:lastPrinted>
  <dcterms:created xsi:type="dcterms:W3CDTF">2024-09-02T18:01:40Z</dcterms:created>
  <dcterms:modified xsi:type="dcterms:W3CDTF">2024-09-02T18:01:42Z</dcterms:modified>
</cp:coreProperties>
</file>