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374936-C424-4E4C-8470-872C90162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7707D-64C9-4557-A142-38ED2E238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1F4014-A26B-4983-9790-D4F84310B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E281AC-DB33-4400-A065-C5837D4300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5CB7D0-1D39-4C5F-B3BB-8C431968EA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940BE7-2B9F-4F92-8C8B-EC74737D0C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76E0A0-9C54-42D8-89F3-98D0E51CEA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C2356C-2707-40EA-A6AD-484C8C928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2828F-78CF-4709-B91C-E5E4B697B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B5CE3F-2096-45E8-89DB-C86B6D3BB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6F27BD-5F23-4A78-AB22-73BE56F0D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24324011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麻醉并发症防治</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麻醉并发症概述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麻醉前评估与准备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麻醉过程中的监测与处理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常见麻醉并发症防治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特殊情况下的麻醉并发症防治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麻醉并发症防治的未来展望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麻醉并发症概述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麻醉并发症是指在麻醉过程中或麻醉结束后发生的与麻醉相关的异常情况或疾病。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麻醉并发症可分为呼吸系统并发症、循环系统并发症、神经系统并发症等。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包括呼吸道梗阻、呼吸抑制、肺不张、肺炎等。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呼吸系统并发症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循环系统并发症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神经系统并发症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包括低血压、心律失常、心肌缺血等。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包括头痛、意识障碍、抽搐等。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常见并发症类型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患者的年龄、性别、基础疾病、药物使用等情况均可影响麻醉并发症的发生。</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患者因素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麻醉药物的种类、剂量、给药方式，以及麻醉深度和麻醉时间等因素也可能导致并发症。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麻醉因素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手术因素、环境因素等也可能对麻醉并发症的发生产生影响。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其他因素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并发症发生的原因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麻醉前评估与准备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患者病史采集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询问患者是否正在服用药物，特别是抗凝药物、抗心律失常药物等，以制定合适的麻醉方案。</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了解患者有无麻醉史、药物过敏史、慢性疾病史等，以便评估麻醉风险。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术前实验室检查</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进行必要的实验室检查，如血常规、凝血功能、肝肾功能等，以评估患者的生理状态。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根据检查结果，评估患者对麻醉的耐受性，预测可能出现的并发症。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417" r="641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根据患者的具体情况，可能需要术前用药以控制血压、心率等。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告知患者麻醉前需要禁食，以免因胃内容物返流导致误吸。</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术前用药与禁食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156" r="26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对麻醉设备进行全面检查，确保设备正常运转。</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确保麻醉药物的充足供应，并对过期药物进行处理。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麻醉设备检查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麻醉过程中的监测与处理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监测血压、心率等指标，评估麻醉对心血管系统的影响。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在麻醉过程中，应密切监测患者的血压和心率，观察是否有异常波动。对于存在心血管疾病的患者，更应加强监测，预防因麻醉引起的循环系统并发症。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循环系统监测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监测呼吸频率、血氧饱和度等指标，确保呼吸功能正常。</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麻醉药物可能会影响患者的呼吸功能，因此应持续监测患者的呼吸频率和血氧饱和度。如发现异常，应及时处理，以防止呼吸系统并发症的发生。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呼吸系统监测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神经系统监测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通过脑电图、颅内压等手段监测神经功能，预防神经系统并发症。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对于涉及颅脑手术的患者，应进行神经系统的监测，如脑电图和颅内压的监测。这些监测有助于及时发现和处理麻醉引起的神经系统并发症。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https://d.book118.com/205243240112011042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2024-09-03T09:25:31.205</cp:lastPrinted>
  <dcterms:created xsi:type="dcterms:W3CDTF">2024-09-03T01:25:31Z</dcterms:created>
  <dcterms:modified xsi:type="dcterms:W3CDTF">2024-09-03T01:25:33Z</dcterms:modified>
</cp:coreProperties>
</file>