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48C28B-7714-4349-8901-F350ECE83F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C3C028-807C-43CC-9187-07A9F5A8CF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48A122-59F6-41F9-B95F-D2B4ADB48E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369017-5E78-4EAC-A4AA-2781E0B8D6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15A199-CE50-4576-A8DF-808CAE9FD9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ED0367-C425-495F-8C74-5410DE31DB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554DB2-B726-4751-95DD-5E81B0E290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A913CE-7C47-4A73-A19A-B4821CE045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E1D590-BE96-420A-A2ED-A230170B40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873BD4-DBE1-47EA-8731-C4A4F17420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A9DAB0-E9A2-4764-ABA4-B4794A18B6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524433010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2023-2028年消毒防腐行业市场深度分析及发展策略研究报告大纲</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行业概述与发展背景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市场需求与竞争格局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产业链结构与优化方向</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重点企业竞争力评价及案例分析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未来发展趋势预测与机遇挑战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发展策略建议与措施保障</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行业概述与发展背景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消毒防腐行业定义及分类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行业定义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消毒防腐行业是指通过物理、化学或生物方法，对物体表面或内部进行杀菌、灭毒、防霉等处理，以达到预防疾病传播、保护人类健康和延长物品使用寿命的目的的产业。</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行业分类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根据应用领域和消毒防腐方法的不同，消毒防腐行业可分为医疗器械消毒、公共场所消毒、食品工业消毒、农业消毒等多个子领域。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消毒防腐行业经历了从传统的物理消毒到化学消毒，再到现代生物消毒的发展历程，不断推动着消毒技术的进步和产业升级。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当前，消毒防腐行业已成为全球性的重要产业，市场规模不断扩大，应用领域不断拓展，技术创新不断涌现。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国家政策</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各国政府高度重视公共卫生和疫情防控，纷纷出台相关政策法规，推动消毒防腐行业的发展和规范化。</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行业标准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消毒防腐行业标准不断完善，对产品质量、安全性、环保性等方面提出更高要求，促进行业健康有序发展。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84" r="7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随着科技的不断进步，新型消毒技术不断涌现，如紫外线消毒、臭氧消毒、超声波消毒等，为行业发展带来新的动力。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未来，消毒防腐行业将继续朝着高效、环保、智能化的方向发展，同时拓展新的应用领域和市场空间。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技术创新动态及趋势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技术创新</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市场需求与竞争格局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随着全球卫生意识的提高和医疗保健行业的快速发展，消毒防腐产品的市场需求不断增长。特别是在疫情期间，消毒防腐产品更是成为了必需品，市场需求量大幅增加。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总体市场需求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消毒防腐产品种类繁多，包括消毒剂、防腐剂、抗菌剂等。不同类型的消毒防腐产品在市场需求上存在差异，例如医疗领域对高效、低毒的消毒剂和防腐剂需求较高，而工业领域则更注重产品的稳定性和长效性。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不同类型产品需求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消毒防腐产品市场需求分析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医疗领域</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医疗领域对消毒防腐产品的需求主要集中在医疗器械清洗消毒、手术部位消毒、医护人员手消毒等方面。此外，随着医疗技术的不断进步，对高端、智能化的消毒设备需求也在增加。</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工业领域</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工业领域对消毒防腐产品的需求主要集中在食品加工、水处理、化工等领域。这些领域对消毒防腐产品的需求主要是为了保障产品质量和生产安全，防止微生物污染和腐蚀等问题。</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家用市场</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家用市场对消毒防腐产品的需求主要集中在家庭清洁、个人卫生等方面。随着消费者对家居环境和个人健康的重视程度不断提高，家用消毒防腐产品的市场需求也在不断增加。</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不同领域市场需求差异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国际消毒防腐市场上，欧美发达国家的企业占据主导地位，拥有先进的生产技术和品牌优势。同时，一些新兴经济体如中国、印度等也在逐渐崛起，成为国际消毒防腐市场的重要参与者。</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国内市场竞争格局</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国内消毒防腐市场上，企业数量众多，但大多数为中小型企业，缺乏核心技术和品牌影响力。目前，国内消毒防腐市场呈现出品牌化、集中化的趋势，一些具有技术优势和品牌优势的企业逐渐脱颖而出。</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国际市场竞争格局</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国内外市场竞争格局对比</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消费者在购买消毒防腐产品时，主要关注产品的品牌、质量、价格、安全性等因素。同时，不同消费者群体对于产品的需求和偏好也存在差异，例如年轻消费者更注重产品的便捷性和创新性。</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费者在使用消毒防腐产品时，通常会根据不同的使用场景和需求选择不同的产品类型和使用方式。例如，在家庭清洁中，消费者更倾向于使用便捷、易用的消毒喷雾或消毒液；而在医疗领域中，医护人员则更注重使用高效、低毒的消毒剂和防腐剂来保障患者安全。</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消费者购买决策因素</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消费者使用习惯及偏好</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消费者行为及偏好研究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产业链结构与优化方向</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消毒防腐产业链构成</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包括原材料供应、生产制造、产品销售及应用等环节。</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产业链特点</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消毒防腐行业产业链长，涉及多个领域和部门，具有较强的专业性和技术性。</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消毒防腐产业链构成及特点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上游原材料供应情况分析</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主要包括化学原料、生物原料等。</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原材料种类</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目前，消毒防腐行业原材料供应相对稳定，但受国内外市场变化、政策法规等因素影响，价格波动较大。</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供应情况</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生产环节现状</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消毒防腐行业中游生产环节主要包括产品研发、生产制造和质量控制等。目前，行业内企业数量众多，但规模和技术水平参差不齐。</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发展趋势</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随着环保政策的日益严格和技术的不断进步，未来消毒防腐行业将向绿色环保、高效低毒的方向发展，同时智能制造、数字化管理等新技术也将逐步应用于生产环节。</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中游生产环节现状及趋势</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消毒防腐产品广泛应用于医疗卫生、食品饮料、农业养殖、工业水处理等领域。</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应用领域</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随着人们健康意识的提高和环保政策的推动，消毒防腐产品在医疗卫生、食品饮料等领域的应用将更加广泛；同时，新兴领域如海洋工程、新能源汽车等也将为消毒防腐行业带来新的发展机遇。</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拓展空间</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下游应用领域拓展空间</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https://d.book118.com/205244330102011044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2024-09-06T13:33:27.820</cp:lastPrinted>
  <dcterms:created xsi:type="dcterms:W3CDTF">2024-09-06T05:33:27Z</dcterms:created>
  <dcterms:modified xsi:type="dcterms:W3CDTF">2024-09-06T05:33:29Z</dcterms:modified>
</cp:coreProperties>
</file>