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965DAC-52CC-4182-8970-35B5A34257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B83851-459A-4B01-96E9-DC8AEE0AB3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6537B4-5599-4444-8973-BEDC2DC3DE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EB01FB-61F7-45A3-9A7B-57D28F06DB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9291A67-73C6-4469-AEA8-7552C6F65A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5BBE29E-AA5E-4734-AD27-0D9428017F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7996C9F-EAD5-42F6-977E-6F2719099F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9C33D0-5B67-4E33-8F4E-28DBFCF91F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2E0BED-C115-4D95-AD92-9EFD926244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F668E0-C65B-4283-BD5C-2845D2F242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33EC8B-7C70-49B2-AB36-F5423A3717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5244334102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肺炎病例护理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肺炎概述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肺炎病例护理的重要性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肺炎病例护理实践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肺炎病例护理的挑战与对策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肺炎病例护理案例分享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肺炎概述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肺炎是一种由不同病原体或因素引起的肺部炎症性疾病，可分为细菌性、病毒性、支原体性等多种类型。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肺炎通常由感染引起，病原体可通过空气吸入、血液传播等方式进入肺部，引发炎症反应。根据病原体类型，肺炎可分为细菌性肺炎、病毒性肺炎、支原体性肺炎等。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症状与体征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肺炎的症状和体征因病原体和个体差异而异，常见症状包括咳嗽、咳痰、发热、呼吸困难等。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咳嗽是肺炎最常见的症状之一，多为阵发性干咳或咳出痰液。咳痰也是常见的症状，痰液多为黄色或绿色脓性痰。发热是肺炎的常见表现，多为高热，持续时间较长。呼吸困难是肺炎的严重症状，表现为呼吸急促、气喘等。此外，还可能出现胸痛、乏力、食欲不振等症状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诊断肺炎需要进行全面的病史采集、体格检查和必要的实验室检查，如血常规、胸部X线或CT等。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会询问患者的病史，了解症状出现的时间、病情变化和既往病史等信息。体格检查包括肺部听诊、观察呼吸情况等。实验室检查包括血常规、痰液培养等，以确定病原体类型。胸部X线或CT检查可发现肺部炎症病灶，协助诊断。在诊断过程中，医生还需注意与其他肺部疾病进行鉴别，如肺结核、肺癌等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诊断与鉴别诊断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肺炎病例护理的重要性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对患者的病情状况进行密切观察，包括体温、呼吸、心率等指标，及时发现异常情况并采取相应措施。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708" r="17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密切观察病情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确保患者按时服药，正确使用抗生素和对症治疗药物，以提高治疗效果。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遵医嘱治疗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5583" r="1558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根据患者的营养状况，提供适当的营养支持，增强机体抵抗力，促进康复。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营养支持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提高治疗效果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保持室内空气流通，定期消毒，减少交叉感染的风险。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预防感染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呼吸道护理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协助患者排痰，保持呼吸道通畅，预防肺部感染。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做好口腔、皮肤等基础护理工作，预防其他并发症的发生。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降低并发症风险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促进患者康复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关注患者的心理状态，给予必要的心理支持和疏导，帮助患者树立信心。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康复锻炼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根据患者的具体情况，指导患者进行适当的康复锻炼，促进肺功能恢复。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健康教育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向患者及其家属宣传肺炎的预防和保健知识，提高患者的自我保护意识。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肺炎病例护理实践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保持室内空气流通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保持呼吸道通畅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饮食护理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休息与活动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24942" r="24942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9805" r="19805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确保病房空气新鲜，定时开窗通风，避免交叉感染。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协助患者排痰，保持呼吸道通畅，避免痰液堵塞。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给予高热量、高蛋白、易消化的食物，鼓励患者多饮水，保持足够的水分摄入。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保证患者充足的休息时间，根据病情适当安排活动，逐步恢复体力。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https://d.book118.com/205244334102011104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2024-09-13T23:21:44.648</cp:lastPrinted>
  <dcterms:created xsi:type="dcterms:W3CDTF">2024-09-13T15:21:44Z</dcterms:created>
  <dcterms:modified xsi:type="dcterms:W3CDTF">2024-09-13T15:21:46Z</dcterms:modified>
</cp:coreProperties>
</file>