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1A0A3-6030-41C1-8E4E-C4BFA41B6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125EF-2DD7-4F78-9F30-D898D0C9E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25555-07E4-4681-ACB2-0A41B8A61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65E3B-C123-45BB-8750-017FC90C3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8DAF70-33E7-42B4-BFDD-3B9A6746F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0B30BD-0302-428D-86DE-72B4E9753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EFED84-EE17-4DA2-BF8D-F4AE6F64D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B673F-8C4A-4E3D-B681-628723FB6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04A3D-0405-4579-81CF-6D82123DD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31A2A-1E7C-40A1-B09A-29F1638AB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5BA81-01E8-4BD2-962C-16BADDD1D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011022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高考数学复习排列组合与二项式定理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排列组合基本概念与公式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排列组合问题类型与解题方法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二项式定理基本概念与性质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排列组合与二项式定理综合应用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高考真题解析与应试技巧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排列组合基本概念与公式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n个不同元素中，任取m(m≤n)个元素按照一定的顺序排成一列，叫做从n个不同元素中取出m个元素的一个排列；所有从n个不同元素中取出m个元素的排列数，叫做从n个不同元素中取出m个元素的排列数，用符号P(n,m)表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排列定义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P(n,m)=n(n-1)(n-2)...(n-m+1)=n!/(n-m)!（n≥m）。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计算公式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排列定义及计算公式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从n个不同元素中，任取m(m≤n)个元素并成一组，叫做从n个不同元素中取出m个元素的一个组合；所有从n个不同元素中取出m个元素的组合数，叫做从n个不同元素中取出m个元素的组合数，用符号C(n,m)表示。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计算公式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C(n,m)=n!/[m!(n-m)!]（n≥m）。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组合定义及计算公式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排列与组合关系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排列与组合的区别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排列与元素的顺序有关，而组合与元素的顺序无关。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排列与组合的联系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C(n,m)=P(n,m)/m!，即从n个不同元素中取出m个元素的组合数，等于从n个不同元素中取出m个元素的排列数除以m的阶乘。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排列组合问题类型与解题方法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捆绑法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将相邻的元素看作一个整体，与其他元素进行排列，再考虑整体内部的排列。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插空法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先确定不相邻元素的排列，再将相邻元素插入到空位中。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应用示例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如座位安排中要求某两人相邻，或字母排列中要求某两个字母相邻等。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相邻问题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插空法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先确定其他元素的排列，再将不相邻的元素插入到空位中。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应用示例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如座位安排中要求某两人不相邻，或字母排列中要求某两个字母不相邻等。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先计算所有可能的排列，再排除相邻的情况。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不相邻问题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307" r="1430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应用示例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如数字排列中要求某几个数字顺序一定，或字母排列中要求某几个字母顺序一定等。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除法原理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在排列时，若某几个元素顺序一定，则先将这几个元素与其他元素一同排列，再除以这几个元素的排列数。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占位法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先确定顺序一定的元素在排列中的位置，再考虑其他元素的排列。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定序问题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将元素分成若干组，每组内元素不计顺序，再考虑组与组之间的顺序。常用方法有“平均分组”和“不平均分组”。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将元素分配到不同的位置或集合中，常用方法有“直接分配法”和“间接分配法”。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应用示例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如将若干本相同的书分给若干个人，每人至少一本；或将若干本不同的书分给若干个人，每人至少一本等。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分组与分配问题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二项式定理基本概念与性质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二项式定理展开式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(a+b)n=∑k=0n(nk)akbn−k(a+b)^n = sum_{k=0}^{n} binom{n}{k} a^k b^{n-k}(a+b)n=k=0∑n​(kn​)akbn−k 其中，binom{n}{k} 是二项式系数，表示从 n 个不同元素中选取 k 个元素的组合数。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通项公式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Tk+1=Ckn⋅ak⋅bn−kT_{k+1} = C_n^k cdot a^k cdot b^{n-k}Tk+1​=Cnk​⋅ak⋅bn−k 其中，Tk+1T_{k+1}Tk+1​ 表示二项展开式中的第 k+1 项，CknC_n^kCnk​ 是组合数。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二项式定理展开式及通项公式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https://d.book118.com/205301102243011110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2024-09-16T03:42:14.111</cp:lastPrinted>
  <dcterms:created xsi:type="dcterms:W3CDTF">2024-09-15T19:42:14Z</dcterms:created>
  <dcterms:modified xsi:type="dcterms:W3CDTF">2024-09-15T19:42:16Z</dcterms:modified>
</cp:coreProperties>
</file>