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1B2E0-1677-4269-A638-3E998C39F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24650-A4D3-419A-B74B-D057D5A7A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CB586-14F7-4528-8F26-FF8E54FF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C0890-9FF3-4821-8607-F3B0EBB0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82BED-120F-4A7E-8FAB-3DD01C6E9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21F44-E929-4621-8F6D-B504872F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92266-5583-460A-8E62-A179882C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6A1D5-F26A-4252-8054-1F79BB62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4BDCE-CA69-430E-8D86-E09FA7F8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D0D0F-971D-4D8F-8632-5A721ADD9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06539-C9E0-4F00-B514-0F7080CE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0221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术后病人发热护理方案\n## 1.发热的原因及影响因素\n### 1.1术后发热的定义与类型\n### 1.2发热的常见原因及影响因素\n### 1.3发热对病人恢复的影响\n## 2.发热的诊断与评估\n### 2.1发热的临床表现与诊断方法\n### 2.2发热的分度与评估标准\n### 2.3发热的实验室检查与影像学检查\n## 3.术后发热的护理原则与方法\n### 3.1术后发热的护理目标与原则\n### 3.2发热的药物治疗与护理\n### 3.3发热的物理降温与护理\n## 4.发热病人的心理护理与沟通\n### 4.1发热病人的心理特点与需求\n### 4.2心理护理的方法与技巧\n### 4.3与病人沟通的技巧与注意事项\n## 5.发热病人的健康教育与健康促进\n### 5.1发热病人的健康教育内容与方法\n### 5.2发热病人的康复锻炼与生活方式指导\n### 5.3发热病人的随访与健康管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术后病人发热护理方案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发热的原因及影响因素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术后发热的定义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术后病人体温超过38℃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持续时间超过24小时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术后发热的类型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吸收热：术后组织损伤产生的炎症反应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感染热：手术后感染引起的发热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药物热：药物过敏或药物副作用引起的发热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术后发热的定义与类型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发热的常见原因及影响因素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术后发热的常见原因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手术创伤：组织损伤、出血、水肿等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感染：手术切口感染、器官感染等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药物：抗生素、非甾体抗炎药等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患者年龄：儿童、老年人体质较弱，易发生发热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手术类型：大型手术、复杂手术创伤较大，易引起发热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术前准备：术前消毒、备皮等处理不当，增加感染风险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发热可导致免疫系统功能下降，易感染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长期发热可引起免疫系统紊乱，影响恢复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对免疫系统的影响</a:t>
                </a:r>
                <a:endParaRPr/>
              </a:p>
            </p:txBody>
          </p:sp>
        </p:grpSp>
        <p:grpSp>
          <p:nvGrpSpPr>
            <p:cNvPr id="20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发热可导致血液循环加快，加重组织损伤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发热可引起炎症反应，影响组织愈合</a:t>
                </a:r>
                <a:endParaRPr/>
              </a:p>
            </p:txBody>
          </p:sp>
          <p:sp>
            <p:nvSpPr>
              <p:cNvPr id="20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对组织愈合的影响</a:t>
                </a:r>
                <a:endParaRPr/>
              </a:p>
            </p:txBody>
          </p:sp>
          <p:sp>
            <p:nvSpPr>
              <p:cNvPr id="20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发热可导致心率加快，增加心脏负担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发热可引起血压波动，影响心血管功能</a:t>
                </a:r>
                <a:endParaRPr/>
              </a:p>
            </p:txBody>
          </p:sp>
          <p:sp>
            <p:nvSpPr>
              <p:cNvPr id="21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对心血管系统的影响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发热对病人恢复的影响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发热的诊断与评估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体温升高：超过38℃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寒战、出汗：发热前驱症状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脉搏加快：体温每升高1℃，脉搏加快10次/分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呼吸加快：体温每升高1℃，呼吸加快5次/分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体温监测：定期测量病人体温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症状观察：观察病人有无寒战、出汗等症状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实验室检查：血常规、C反应蛋白等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影像学检查：X线、B超等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发热的分度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低热：37.3℃～38℃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中热：38.1℃～39℃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高热：39.1℃～41℃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极高热：超过41℃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发热持续时间：超过24小时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发热频率：每天发热超过一次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伴随症状：寒战、出汗、头痛等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发热的分度与评估标准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血常规：白细胞计数、中性粒细胞比例等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C反应蛋白：炎症反应指标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细菌培养：检测病原菌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X线：检查肺部感染、胸腔积液等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B超：检查腹腔感染、脓肿等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CT、MRI：检查全身感染灶、肿瘤等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术后发热的护理原则与方法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控制体温：降低发热程度，促进恢复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预防感染：加强消毒隔离，减少感染风险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提高舒适度：减轻病人不适，提高生活质量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护理原则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密切观察：定期测量体温，观察病情变化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对症处理：根据发热原因，采取相应措施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积极治疗：配合医生治疗，提高治疗效果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术后发热的护理目标与原则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https://d.book118.com/205302210114011111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术后病人发热护理方案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2024-09-17T01:08:55.849</cp:lastPrinted>
  <dcterms:created xsi:type="dcterms:W3CDTF">2024-09-16T17:08:55Z</dcterms:created>
  <dcterms:modified xsi:type="dcterms:W3CDTF">2024-09-16T17:08:57Z</dcterms:modified>
</cp:coreProperties>
</file>