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E5D0100-DCDA-4D37-B90A-FA858DF1A9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D75A2F-887B-4F94-9DBC-A1269F2FBD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CF860D8-A3FB-40DC-AF58-7DA0C07753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569AA31-338C-404A-BD95-9FFE85F30A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53BC9C-B0C5-4F3E-8AD8-6A2722FC56B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5C9EA7C-D055-4659-AD5B-89539ED1D37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79B7ADC-E41B-4C31-9798-1493DD8452C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6CB538-42A3-4CDF-AF3C-4B2342CE5C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E5CD03-461E-4EF9-BB06-3184AC47F0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02C99B-D830-4FB9-BA71-3F70AFE401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7E2308-9D95-425F-8486-EA00D05799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5302324312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心内科护理专家课件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心内科护理概述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心内科护理的核心技能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心内科护理的实践操作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心内科护理的伦理与法律责任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心内科护理的未来发展与挑战</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心内科护理概述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心内科护理是指针对心脏疾病的预防、治疗和康复的护理工作，具有专业性、技术性和针对性的特点。</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心内科护理涉及对心脏疾病的预防、治疗和康复的护理工作，需要具备专业的医学知识和技能，能够针对不同类型的心脏疾病提供相应的护理措施。</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375" r="25375"/>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心内科护理的定义与特点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969" r="24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心内科护理在心脏疾病的预防、治疗和康复过程中起着至关重要的作用，能够提高患者的治疗效果和生活质量。</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心内科护理通过专业的护理措施，能够有效地预防心脏疾病的发生、控制病情的发展、促进患者的康复，提高患者的生活质量，对患者的治疗和康复具有重要意义。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心内科护理的重要性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心内科护理经历了从传统护理到现代专业护理的发展历程，未来将向更加专业化和规范化的方向发展。</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心内科护理最初只是作为普通护理的一部分，随着医学的进步和心脏病患者的增多，逐渐发展成为一门专业化的护理领域。未来，心内科护理将更加注重专业化和规范化的培训和实践，以提供更高质量的护理服务。</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心内科护理的历史与发展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心内科护理的核心技能</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总结词</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通过观察患者的症状和体征，评估心血管疾病的病情和严重程度。</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心内科护理专家需要具备扎实的医学知识和临床经验，能够通过观察患者的症状和体征，如心悸、呼吸困难、胸痛等，准确评估病情和严重程度，为后续治疗提供依据。</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掌握各种心血管疾病的诊断标准和流程。</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心内科护理专家需要了解各种心血管疾病的诊断标准和流程，能够协助医生进行必要的检查和诊断，如心电图、心脏超声等，确保诊断的准确性和及时性。</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关注患者的心理和社会状况，全面评估患者的健康状况。</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心内科护理专家不仅关注患者的身体状况，还需要关注患者的心理和社会状况，了解患者的家庭、生活、工作和情感等方面，全面评估患者的健康状况，为制定个性化的护理计划提供依据。</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心血管疾病的观察与评估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总结词</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在紧急情况下，迅速采取有效的急救措施，保障患者的生命安全。</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心内科护理专家需要熟练掌握各种急救技能和设备的使用，如心肺复苏、除颤器等，能够在紧急情况下迅速采取有效的急救措施，为后续治疗争取宝贵时间，保障患者的生命安全。</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与医生和其他医护人员密切配合，确保急救流程的顺畅进行。</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心内科护理专家需要具备团队协作精神，与医生和其他医护人员密切配合，确保急救流程的顺畅进行，为患者争取最佳的治疗效果。</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关注急救过程中的细节和注意事项，提高急救的成功率。</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心内科护理专家需要关注急救过程中的细节和注意事项，如急救药物的剂量和使用方法、急救设备的操作和维护等，确保急救过程的准确性和安全性，提高急救的成功率。</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心血管疾病的急救护理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总结词</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在患者康复过程中，提供全面的护理和指导，促进患者的身心康复。</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心内科护理专家需要在患者康复过程中提供全面的护理和指导，如饮食指导、运动康复、心理疏导等，促进患者的身心康复，提高患者的生活质量和预后效果。</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根据患者的具体情况，制定个性化的康复计划。</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心内科护理专家需要了解患者的具体情况，如年龄、性别、病情等，制定个性化的康复计划，确保康复过程的科学性和有效性。</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与康复医师和其他康复专业人员协作，共同促进患者的康复。</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心内科护理专家需要与康复医师和其他康复专业人员密切协作，共同制定和实施康复计划，促进患者的全面康复。</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心血管疾病的康复护理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总结词</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向患者和公众普及心血管疾病的预防保健知识，提高人们的健康意识和自我保健能力。</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心内科护理专家有责任向患者和公众普及心血管疾病的预防保健知识，如合理饮食、适量运动、戒烟限酒等，提高人们的健康意识和自我保健能力，降低心血管疾病的发生率和复发率。</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为患者提供个性化的预防保健方案和建议。</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心内科护理专家需要根据患者的具体情况和风险因素，为患者提供个性化的预防保健方案和建议，如定期检查、药物治疗、生活方式的调整等，降低心血管疾病的风险。</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跟踪患者的预防保健情况，及时调整方案和建议。</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心内科护理专家需要定期跟踪患者的预防保健情况，了解患者的执行情况和效果，及时调整方案和建议，确保预防保健的有效性。同时也要根据患者情况的变化及时调整方案和建议。</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心血管疾病的预防保健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心内科护理的实践操作</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https://d.book118.com/205302324312011100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2024-09-08T21:15:41.271</cp:lastPrinted>
  <dcterms:created xsi:type="dcterms:W3CDTF">2024-09-08T13:15:41Z</dcterms:created>
  <dcterms:modified xsi:type="dcterms:W3CDTF">2024-09-08T13:15:43Z</dcterms:modified>
</cp:coreProperties>
</file>