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82F267-628A-41E4-8061-223F9B4B9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6A349-20A6-4DAD-A755-A9507A20E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0EF30-776F-4416-B223-CD42ABC5C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2E764A-9F26-4544-AD70-58BD02C36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5148CD-FB68-4389-AF55-ABD2EC2D2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81A351-A6F9-4D8D-8250-764766288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37FBEE-7E59-4BFB-AAFD-DC50EF1C5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B4E637-626B-4C4F-8078-51BE493F1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683B2C-417B-4B86-8338-5ECEDE31E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34B56-58A0-46D2-B7F9-8754C1305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68645-156E-4DCC-A4BA-72751B8CA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3033340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孕妇乳母的饮食与贫血须知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孕妇乳母特殊生理需求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贫血类型及原因剖析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富含铁质食物推荐与搭配原则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乳母补铁注意事项与误区提示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孕期贫血预防策略部署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哺乳期贫血纠正方法分享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孕妇乳母特殊生理需求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472" b="224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随着胎儿生长发育，孕妇对能量、蛋白质、矿物质和维生素的需求逐渐增加。尤其在孕中晚期，需要额外补充铁、钙、叶酸等营养素。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哺乳期母亲需要分泌乳汁，以满足婴儿生长发育的营养需求。因此，哺乳期母亲应保持高能量、高蛋白质、高钙、高铁的膳食摄入。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孕期及哺乳期营养需求变化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哺乳期营养需求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孕期营养需求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孕期贫血可能导致孕妇免疫力下降、易感染疾病，严重时还可能引发心力衰竭、产后出血等并发症。此外，贫血还可能影响胎儿生长发育，增加早产、低出生体重等风险。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对孕妇的影响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哺乳期贫血可能导致乳母乳汁分泌不足、乳汁质量下降，进而影响婴儿的生长发育。同时，贫血还可能导致乳母出现乏力、头晕等不适症状，降低其照顾婴儿的能力。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对乳母的影响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贫血对母婴健康影响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合理膳食结构能够确保孕妇乳母摄入充足的能量和各种营养素，满足孕期及哺乳期的特殊生理需求。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满足营养需求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通过摄入富含铁、叶酸、维生素B12等造血原料的食物，合理膳食结构有助于预防孕期及哺乳期贫血的发生。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预防贫血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合理膳食结构不仅能够满足孕妇乳母的营养需求，还有助于促进母婴健康，降低孕期及哺乳期并发症的发生风险。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促进母婴健康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合理膳食结构重要性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贫血类型及原因剖析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孕妇和乳母在特殊生理时期，对铁的需求量增加，若饮食中铁摄入量不足，易导致缺铁性贫血。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铁摄入量不足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750" b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吸收利用障碍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失血过多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某些疾病或药物会影响铁的吸收和利用，如慢性腹泻、胃炎等。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分娩过程中及产后可能因失血过多而导致缺铁性贫血。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缺铁性贫血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叶酸缺乏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孕妇和乳母对叶酸的需求量增加，若饮食中叶酸摄入不足或烹调方式不当导致叶酸损失，易引发巨幼细胞性贫血。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维生素B12缺乏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维生素B12主要存在于动物性食物中，若长期素食或饮食中动物性食物摄入不足，易导致维生素B12缺乏，进而引发巨幼细胞性贫血。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281" r="21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巨幼细胞性贫血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由于骨髓造血功能衰竭导致的贫血，可能与病毒感染、药物等因素有关。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592" b="65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再生障碍性贫血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红细胞破坏过多导致的贫血，可能与遗传因素、免疫因素等有关。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溶血性贫血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慢性疾病如慢性感染、炎症、肿瘤等引起的贫血，可能与铁利用障碍、红细胞寿命缩短等因素有关。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慢性病性贫血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其他类型贫血及原因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富含铁质食物推荐与搭配原则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34" b="283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动物性食物来源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瘦肉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如猪肉、牛肉、羊肉等，富含血红素铁，易于人体吸收利用。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动物肝脏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如鸡肝、猪肝等，含有丰富的铁和维生素A，有助于铁的吸收和利用。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禽类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如鸡肉、鸭肉等，也含有一定的铁质，可适量食用。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蔬菜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如菠菜、芹菜、油菜等绿叶蔬菜，含有较多的铁和维生素C，有助于促进铁的吸收。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如黄豆、黑豆、红豆等，含有丰富的非血红素铁和蛋白质，有助于提高铁的摄入量。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坚果和干果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如核桃、花生、红枣等，也含有一定的铁质，可作为零食适量食用。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植物性食物来源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https://d.book118.com/205303334010011104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2024-09-13T16:47:25.366</cp:lastPrinted>
  <dcterms:created xsi:type="dcterms:W3CDTF">2024-09-13T08:47:25Z</dcterms:created>
  <dcterms:modified xsi:type="dcterms:W3CDTF">2024-09-13T08:47:27Z</dcterms:modified>
</cp:coreProperties>
</file>