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3DE08-8D95-45F2-93B4-104D12C6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22460-EC1B-480C-A61E-C06F85006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D3A1D-9479-4A36-B050-C24A26279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26C99-B013-4D6B-9BC8-FD8878E4E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83F54-561A-497A-A3FD-1455209ED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64344-9651-480F-91EE-BB35E9CE6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AD158-FC21-4B74-95F9-364E5EA21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5AC69-9C66-402B-B40E-370F9DF8A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C4757-088B-47B4-B79B-BDAE5A7F0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9D373-3514-45F7-B894-1190F98A0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C1CCA-54B8-43B4-AB16-D98BA6076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1011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素材可商用\n## 1.护理行业概述及发展现状\n### 1.1护理行业的定义及重要性\n### 1.2全球护理行业的发展趋势\n### 1.3中国护理行业的发展现状及挑战\n## 2.护理PPT素材的分类及特点\n### 2.1护理PPT素材的分类方法\n### 2.2各类护理PPT素材的特点及适用场景\n### 2.3护理PPT素材的更新及维护\n## 3.护理PPT素材的商用价值及优势\n### 3.1护理PPT素材的商用价值分析\n### 3.2护理PPT素材的优势及与竞争对手的差异化\n### 3.3护理PPT素材的商用案例分析\n## 4.护理PPT素材的版权及授权问题\n### 4.1护理PPT素材的版权保护及维权途径\n### 4.2护理PPT素材的授权及合作模式\n### 4.3护理PPT素材的版权管理及合规性\n## 5.护理PPT素材的推广及营销策略\n### 5.1护理PPT素材的线上推广渠道及方法\n### 5.2护理PPT素材的线下推广活动及合作伙伴\n### 5.3护理PPT素材的营销策略及持续优化\n## 6.护理PPT素材的未来发展趋势及展望\n### 6.1护理PPT素材行业的发展趋势及机遇\n### 6.2护理PPT素材的创新方向及持续改进\n### 6.3护理PPT素材的持续发展及前景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护理PPT素材可商用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护理行业概述及发展现状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涉及医疗、康复、预防保健等领域的综合性服务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为患者提供生理、心理、社会等方面的全面照顾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护理工作主要由护士、护理员等专业人员承担</a:t>
                </a:r>
                <a:endParaRPr/>
              </a:p>
            </p:txBody>
          </p:sp>
          <p:sp>
            <p:nvSpPr>
              <p:cNvPr id="22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保障患者的生命安全和健康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促进社会和谐与稳定</a:t>
                </a:r>
                <a:endParaRPr/>
              </a:p>
            </p:txBody>
          </p:sp>
          <p:sp>
            <p:nvSpPr>
              <p:cNvPr id="22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护理行业的职业前景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随着人口老龄化和疾病谱的变化，护理需求不断增加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护理行业的发展将带来更多的就业机会和职业发展空间</a:t>
                </a:r>
                <a:endParaRPr/>
              </a:p>
            </p:txBody>
          </p:sp>
          <p:sp>
            <p:nvSpPr>
              <p:cNvPr id="23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护理行业的定义及重要性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从疾病治疗向预防保健、康复护理转变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强调个体化、全人护理，提高患者生活质量</a:t>
                </a:r>
                <a:endParaRPr/>
              </a:p>
            </p:txBody>
          </p:sp>
          <p:sp>
            <p:nvSpPr>
              <p:cNvPr id="24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护理理念的变革</a:t>
                </a:r>
                <a:endParaRPr/>
              </a:p>
            </p:txBody>
          </p:sp>
        </p:grpSp>
        <p:grpSp>
          <p:nvGrpSpPr>
            <p:cNvPr id="24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护理技术的创新</a:t>
                </a:r>
                <a:endParaRPr/>
              </a:p>
            </p:txBody>
          </p:sp>
          <p:sp>
            <p:nvSpPr>
              <p:cNvPr id="24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引入智能化、信息化技术，提高护理服务质量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发展远程护理、家庭护理等新型服务模式</a:t>
                </a:r>
                <a:endParaRPr/>
              </a:p>
            </p:txBody>
          </p:sp>
        </p:grpSp>
        <p:grpSp>
          <p:nvGrpSpPr>
            <p:cNvPr id="24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护理人才培养</a:t>
                </a:r>
                <a:endParaRPr/>
              </a:p>
            </p:txBody>
          </p:sp>
          <p:sp>
            <p:nvSpPr>
              <p:cNvPr id="24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提高护理人才的教育水平和专业素质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加强护理人才的国际交流与合作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全球护理行业的发展趋势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中国护理行业的发展现状及挑战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中国护理行业的发展现状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护理市场规模逐年增长，需求不断扩大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护理服务水平不断提高，专业分工逐步细化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护理教育体系和人才培养机制逐步完善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中国护理行业面临的挑战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护理人才短缺，供需矛盾突出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护理服务质量参差不齐，有待提高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护理行业投入不足，基础设施和设备落后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护理PPT素材的分类及特点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临床护理：包括内科、外科、妇产科等专业护理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康复护理：包括康复医学、康复治疗等专业护理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预防保健护理：包括健康教育、健康管理等专业护理</a:t>
                </a:r>
                <a:endParaRPr/>
              </a:p>
            </p:txBody>
          </p:sp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按护理领域分类</a:t>
                </a:r>
                <a:endParaRPr/>
              </a:p>
            </p:txBody>
          </p:sp>
        </p:grpSp>
        <p:grpSp>
          <p:nvGrpSpPr>
            <p:cNvPr id="27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成人护理：针对成年人群的护理服务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儿童护理：针对儿童人群的护理服务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老年护理：针对老年人群的护理服务</a:t>
                </a:r>
                <a:endParaRPr/>
              </a:p>
            </p:txBody>
          </p:sp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按护理对象分类</a:t>
                </a:r>
                <a:endParaRPr/>
              </a:p>
            </p:txBody>
          </p:sp>
        </p:grpSp>
        <p:grpSp>
          <p:nvGrpSpPr>
            <p:cNvPr id="27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住院护理：在医院内进行的护理服务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社区护理：在社区和家庭进行的护理服务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远程护理：通过信息技术提供的远程护理服务</a:t>
                </a:r>
                <a:endParaRPr/>
              </a:p>
            </p:txBody>
          </p:sp>
          <p:sp>
            <p:nvSpPr>
              <p:cNvPr id="2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按护理形式分类</a:t>
                </a:r>
                <a:endParaRPr/>
              </a:p>
            </p:txBody>
          </p:sp>
        </p:grpSp>
      </p:grpSp>
      <p:pic>
        <p:nvPicPr>
          <p:cNvPr id="28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护理PPT素材的分类方法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临床护理PPT素材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特点：针对性强，涵盖临床各种疾病和护理技术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适用场景：医学院校教学、临床护士培训、学术会议交流</a:t>
                </a:r>
                <a:endParaRPr/>
              </a:p>
            </p:txBody>
          </p:sp>
          <p:sp>
            <p:nvSpPr>
              <p:cNvPr id="29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康复护理PPT素材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特点：注重康复治疗与护理的结合，提高患者生活质量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适用场景：康复医疗机构培训、康复专业学术会议、康复护理教育</a:t>
                </a:r>
                <a:endParaRPr/>
              </a:p>
            </p:txBody>
          </p:sp>
          <p:sp>
            <p:nvSpPr>
              <p:cNvPr id="29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预防保健护理PPT素材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特点：强调预防为主，关注全生命周期健康管理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适用场景：健康教育课程、健康管理培训、公共卫生会议</a:t>
                </a:r>
                <a:endParaRPr/>
              </a:p>
            </p:txBody>
          </p:sp>
          <p:sp>
            <p:nvSpPr>
              <p:cNvPr id="29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各类护理PPT素材的特点及适用场景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护理PPT素材的更新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跟进护理行业的发展动态，更新素材内容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及时更新护理技术和理念，适应行业发展需求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护理PPT素材的维护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定期检查、修复素材中的错误和不足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保护素材的知识产权，防止盗用和侵权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护理PPT素材的更新及维护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护理PPT素材的商用价值及优势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提高护理教学质量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提供丰富的护理PPT素材，有助于教师进行教学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提高学生的学习兴趣和效果，提升护理教育质量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促进护理行业发展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为护理企业提供专业的护理PPT素材，提高企业形象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有助于护理企业推广产品和服务，扩大市场份额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提高护理人才培养效率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提供针对性的护理PPT素材，提高人才培养质量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缩短护理人才培养周期，降低人才培养成本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护理PPT素材的商用价值分析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护理PPT素材的优势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专业性强，涵盖各类护理领域和护理技术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更新及时，紧跟护理行业发展趋势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质量高，经过严格审核和筛选，确保内容的准确性和实用性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与竞争对手的差异化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护理PPT素材更注重专业性和实用性，满足客户需求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提供更全面、更新及时的护理PPT素材，竞争优势明显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优质的售后服务和客户支持，提升客户满意度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护理PPT素材的优势及与竞争对手的差异化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护理PPT素材的商用案例分析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护理教育培训商用案例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某医学院校购买护理PPT素材用于教学，提高教学质量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某护理培训机构使用护理PPT素材进行培训，提高培训效果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护理产品推广商用案例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某护理企业使用护理PPT素材进行产品推广，提高市场占有率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某医疗器械公司利用护理PPT素材进行产品说明，提高客户满意度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https://d.book118.com/205310112010011110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护理PPT素材可商用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2024-09-15T02:31:35.097</cp:lastPrinted>
  <dcterms:created xsi:type="dcterms:W3CDTF">2024-09-14T18:31:35Z</dcterms:created>
  <dcterms:modified xsi:type="dcterms:W3CDTF">2024-09-14T18:31:37Z</dcterms:modified>
</cp:coreProperties>
</file>